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12192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B7C662A8-FC85-4E5F-9191-6A00BA69B9C5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аздел без заголовка" id="{124974E2-F97A-46B7-9134-8928F46952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3A0D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3A0D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3A0D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35423" y="1807464"/>
            <a:ext cx="7123430" cy="4215765"/>
          </a:xfrm>
          <a:custGeom>
            <a:avLst/>
            <a:gdLst/>
            <a:ahLst/>
            <a:cxnLst/>
            <a:rect l="l" t="t" r="r" b="b"/>
            <a:pathLst>
              <a:path w="7123430" h="4215765">
                <a:moveTo>
                  <a:pt x="7065136" y="0"/>
                </a:moveTo>
                <a:lnTo>
                  <a:pt x="58038" y="0"/>
                </a:lnTo>
                <a:lnTo>
                  <a:pt x="35468" y="4568"/>
                </a:lnTo>
                <a:lnTo>
                  <a:pt x="17018" y="17018"/>
                </a:lnTo>
                <a:lnTo>
                  <a:pt x="4568" y="35468"/>
                </a:lnTo>
                <a:lnTo>
                  <a:pt x="0" y="58038"/>
                </a:lnTo>
                <a:lnTo>
                  <a:pt x="0" y="4157345"/>
                </a:lnTo>
                <a:lnTo>
                  <a:pt x="4568" y="4179936"/>
                </a:lnTo>
                <a:lnTo>
                  <a:pt x="17018" y="4198385"/>
                </a:lnTo>
                <a:lnTo>
                  <a:pt x="35468" y="4210823"/>
                </a:lnTo>
                <a:lnTo>
                  <a:pt x="58038" y="4215384"/>
                </a:lnTo>
                <a:lnTo>
                  <a:pt x="7065136" y="4215384"/>
                </a:lnTo>
                <a:lnTo>
                  <a:pt x="7087707" y="4210823"/>
                </a:lnTo>
                <a:lnTo>
                  <a:pt x="7106158" y="4198385"/>
                </a:lnTo>
                <a:lnTo>
                  <a:pt x="7118607" y="4179936"/>
                </a:lnTo>
                <a:lnTo>
                  <a:pt x="7123176" y="4157345"/>
                </a:lnTo>
                <a:lnTo>
                  <a:pt x="7123176" y="58038"/>
                </a:lnTo>
                <a:lnTo>
                  <a:pt x="7118607" y="35468"/>
                </a:lnTo>
                <a:lnTo>
                  <a:pt x="7106158" y="17018"/>
                </a:lnTo>
                <a:lnTo>
                  <a:pt x="7087707" y="4568"/>
                </a:lnTo>
                <a:lnTo>
                  <a:pt x="706513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824" y="1754347"/>
            <a:ext cx="3733426" cy="42866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7416" y="438912"/>
            <a:ext cx="1091116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3A0D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572" y="399110"/>
            <a:ext cx="9885680" cy="1040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3A0D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837" y="1545031"/>
            <a:ext cx="11236325" cy="450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88563" y="6413825"/>
            <a:ext cx="1967864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7.png"/><Relationship Id="rId18" Type="http://schemas.openxmlformats.org/officeDocument/2006/relationships/image" Target="../media/image46.png"/><Relationship Id="rId26" Type="http://schemas.openxmlformats.org/officeDocument/2006/relationships/image" Target="../media/image15.png"/><Relationship Id="rId39" Type="http://schemas.openxmlformats.org/officeDocument/2006/relationships/image" Target="../media/image42.png"/><Relationship Id="rId3" Type="http://schemas.openxmlformats.org/officeDocument/2006/relationships/image" Target="../media/image12.png"/><Relationship Id="rId21" Type="http://schemas.openxmlformats.org/officeDocument/2006/relationships/image" Target="../media/image47.png"/><Relationship Id="rId34" Type="http://schemas.openxmlformats.org/officeDocument/2006/relationships/image" Target="../media/image33.png"/><Relationship Id="rId42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32.png"/><Relationship Id="rId17" Type="http://schemas.openxmlformats.org/officeDocument/2006/relationships/image" Target="../media/image43.png"/><Relationship Id="rId25" Type="http://schemas.openxmlformats.org/officeDocument/2006/relationships/image" Target="../media/image13.png"/><Relationship Id="rId33" Type="http://schemas.openxmlformats.org/officeDocument/2006/relationships/image" Target="../media/image31.png"/><Relationship Id="rId38" Type="http://schemas.openxmlformats.org/officeDocument/2006/relationships/image" Target="../media/image40.png"/><Relationship Id="rId2" Type="http://schemas.openxmlformats.org/officeDocument/2006/relationships/image" Target="../media/image133.png"/><Relationship Id="rId16" Type="http://schemas.openxmlformats.org/officeDocument/2006/relationships/image" Target="../media/image22.png"/><Relationship Id="rId20" Type="http://schemas.openxmlformats.org/officeDocument/2006/relationships/image" Target="../media/image34.png"/><Relationship Id="rId29" Type="http://schemas.openxmlformats.org/officeDocument/2006/relationships/image" Target="../media/image2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24" Type="http://schemas.openxmlformats.org/officeDocument/2006/relationships/image" Target="../media/image134.png"/><Relationship Id="rId32" Type="http://schemas.openxmlformats.org/officeDocument/2006/relationships/image" Target="../media/image29.png"/><Relationship Id="rId37" Type="http://schemas.openxmlformats.org/officeDocument/2006/relationships/image" Target="../media/image38.png"/><Relationship Id="rId40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41.png"/><Relationship Id="rId23" Type="http://schemas.openxmlformats.org/officeDocument/2006/relationships/image" Target="../media/image8.png"/><Relationship Id="rId28" Type="http://schemas.openxmlformats.org/officeDocument/2006/relationships/image" Target="../media/image20.png"/><Relationship Id="rId36" Type="http://schemas.openxmlformats.org/officeDocument/2006/relationships/image" Target="../media/image36.pn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31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14" Type="http://schemas.openxmlformats.org/officeDocument/2006/relationships/image" Target="../media/image39.png"/><Relationship Id="rId22" Type="http://schemas.openxmlformats.org/officeDocument/2006/relationships/image" Target="../media/image7.png"/><Relationship Id="rId27" Type="http://schemas.openxmlformats.org/officeDocument/2006/relationships/image" Target="../media/image17.png"/><Relationship Id="rId30" Type="http://schemas.openxmlformats.org/officeDocument/2006/relationships/image" Target="../media/image25.png"/><Relationship Id="rId35" Type="http://schemas.openxmlformats.org/officeDocument/2006/relationships/image" Target="../media/image35.png"/><Relationship Id="rId43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508" cy="6858506"/>
            <a:chOff x="0" y="0"/>
            <a:chExt cx="12192508" cy="685850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7728" y="0"/>
              <a:ext cx="5224272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01767"/>
              <a:ext cx="6967855" cy="1856739"/>
            </a:xfrm>
            <a:custGeom>
              <a:avLst/>
              <a:gdLst/>
              <a:ahLst/>
              <a:cxnLst/>
              <a:rect l="l" t="t" r="r" b="b"/>
              <a:pathLst>
                <a:path w="6967855" h="1856740">
                  <a:moveTo>
                    <a:pt x="6967728" y="0"/>
                  </a:moveTo>
                  <a:lnTo>
                    <a:pt x="0" y="0"/>
                  </a:lnTo>
                  <a:lnTo>
                    <a:pt x="0" y="1856229"/>
                  </a:lnTo>
                  <a:lnTo>
                    <a:pt x="6967728" y="1856229"/>
                  </a:lnTo>
                  <a:lnTo>
                    <a:pt x="69677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7728" y="5001767"/>
              <a:ext cx="5224780" cy="1856739"/>
            </a:xfrm>
            <a:custGeom>
              <a:avLst/>
              <a:gdLst/>
              <a:ahLst/>
              <a:cxnLst/>
              <a:rect l="l" t="t" r="r" b="b"/>
              <a:pathLst>
                <a:path w="5224780" h="1856740">
                  <a:moveTo>
                    <a:pt x="5224272" y="0"/>
                  </a:moveTo>
                  <a:lnTo>
                    <a:pt x="0" y="0"/>
                  </a:lnTo>
                  <a:lnTo>
                    <a:pt x="0" y="1856229"/>
                  </a:lnTo>
                  <a:lnTo>
                    <a:pt x="5224272" y="1856229"/>
                  </a:lnTo>
                  <a:lnTo>
                    <a:pt x="5224272" y="0"/>
                  </a:lnTo>
                  <a:close/>
                </a:path>
              </a:pathLst>
            </a:custGeom>
            <a:solidFill>
              <a:srgbClr val="33A0D7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326" y="2021205"/>
            <a:ext cx="6103620" cy="13657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ru-RU" sz="4400" spc="80" dirty="0"/>
              <a:t>Платформа развития муниципалитетов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572" y="399110"/>
            <a:ext cx="9885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РЕСУРСНОЕ</a:t>
            </a:r>
            <a:r>
              <a:rPr spc="-204" dirty="0"/>
              <a:t> </a:t>
            </a:r>
            <a:r>
              <a:rPr spc="114" dirty="0"/>
              <a:t>ОБЕСПЕЧЕНИЕ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3572" y="1935226"/>
            <a:ext cx="4695190" cy="193129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 err="1">
                <a:solidFill>
                  <a:srgbClr val="33A0D7"/>
                </a:solidFill>
                <a:latin typeface="Trebuchet MS"/>
                <a:cs typeface="Trebuchet MS"/>
              </a:rPr>
              <a:t>Наличие</a:t>
            </a:r>
            <a:r>
              <a:rPr sz="1800" spc="13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3A0D7"/>
                </a:solidFill>
                <a:latin typeface="Trebuchet MS"/>
                <a:cs typeface="Trebuchet MS"/>
              </a:rPr>
              <a:t>команды:</a:t>
            </a:r>
            <a:endParaRPr sz="1800" dirty="0">
              <a:latin typeface="Trebuchet MS"/>
              <a:cs typeface="Trebuchet MS"/>
            </a:endParaRPr>
          </a:p>
          <a:p>
            <a:pPr marL="299085" marR="1312545" indent="-287020">
              <a:lnSpc>
                <a:spcPct val="100000"/>
              </a:lnSpc>
              <a:spcBef>
                <a:spcPts val="600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spc="55" dirty="0">
                <a:latin typeface="Trebuchet MS"/>
                <a:cs typeface="Trebuchet MS"/>
              </a:rPr>
              <a:t>Сформирован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пул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тренеров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проектный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актив </a:t>
            </a:r>
            <a:r>
              <a:rPr sz="1800" dirty="0">
                <a:latin typeface="Trebuchet MS"/>
                <a:cs typeface="Trebuchet MS"/>
              </a:rPr>
              <a:t>Нижегородской</a:t>
            </a:r>
            <a:r>
              <a:rPr sz="1800" spc="3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области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365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Наличие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НПА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методологии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360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spc="105" dirty="0">
                <a:latin typeface="Trebuchet MS"/>
                <a:cs typeface="Trebuchet MS"/>
              </a:rPr>
              <a:t>База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лучших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практик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тиражирование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294120"/>
            <a:ext cx="2657856" cy="362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1052" y="1984334"/>
            <a:ext cx="325659" cy="707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9190" y="2796804"/>
            <a:ext cx="245797" cy="2457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0028" y="2787718"/>
            <a:ext cx="245759" cy="2457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25013" y="1502780"/>
            <a:ext cx="397608" cy="772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7186" y="1629983"/>
            <a:ext cx="245759" cy="24569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8438" y="5286270"/>
            <a:ext cx="245797" cy="2457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2461" y="3115038"/>
            <a:ext cx="245797" cy="2457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24307" y="5524094"/>
            <a:ext cx="245759" cy="2456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71406" y="3864475"/>
            <a:ext cx="245759" cy="2457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55611" y="4142088"/>
            <a:ext cx="245797" cy="2457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81097" y="5009755"/>
            <a:ext cx="245759" cy="24569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1400" y="4034760"/>
            <a:ext cx="245797" cy="2457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40105" y="4789308"/>
            <a:ext cx="245759" cy="24569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703130" y="4656237"/>
            <a:ext cx="385445" cy="351155"/>
            <a:chOff x="8703130" y="4656237"/>
            <a:chExt cx="385445" cy="351155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03130" y="4656237"/>
              <a:ext cx="385111" cy="76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81742" y="4761482"/>
              <a:ext cx="245797" cy="24573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706692" y="1917325"/>
            <a:ext cx="245646" cy="24569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8720208" y="3556349"/>
            <a:ext cx="246379" cy="349250"/>
            <a:chOff x="8720208" y="3556349"/>
            <a:chExt cx="246379" cy="349250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20208" y="3659285"/>
              <a:ext cx="245797" cy="2457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47472" y="3728792"/>
              <a:ext cx="177976" cy="1114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82121" y="3556349"/>
              <a:ext cx="162792" cy="8203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150143" y="1186981"/>
            <a:ext cx="5534660" cy="5275580"/>
            <a:chOff x="6150143" y="1186981"/>
            <a:chExt cx="5534660" cy="5275580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3846" y="1186981"/>
              <a:ext cx="4302801" cy="52750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40457" y="3301981"/>
              <a:ext cx="781584" cy="7813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50143" y="2720553"/>
              <a:ext cx="4792428" cy="363682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378725" y="1910511"/>
              <a:ext cx="487680" cy="201930"/>
            </a:xfrm>
            <a:custGeom>
              <a:avLst/>
              <a:gdLst/>
              <a:ahLst/>
              <a:cxnLst/>
              <a:rect l="l" t="t" r="r" b="b"/>
              <a:pathLst>
                <a:path w="487679" h="201930">
                  <a:moveTo>
                    <a:pt x="487353" y="0"/>
                  </a:moveTo>
                  <a:lnTo>
                    <a:pt x="0" y="0"/>
                  </a:lnTo>
                  <a:lnTo>
                    <a:pt x="0" y="201783"/>
                  </a:lnTo>
                  <a:lnTo>
                    <a:pt x="487353" y="201783"/>
                  </a:lnTo>
                  <a:lnTo>
                    <a:pt x="487353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72280" y="1904047"/>
              <a:ext cx="500380" cy="214629"/>
            </a:xfrm>
            <a:custGeom>
              <a:avLst/>
              <a:gdLst/>
              <a:ahLst/>
              <a:cxnLst/>
              <a:rect l="l" t="t" r="r" b="b"/>
              <a:pathLst>
                <a:path w="500379" h="214630">
                  <a:moveTo>
                    <a:pt x="500227" y="12903"/>
                  </a:moveTo>
                  <a:lnTo>
                    <a:pt x="487349" y="12903"/>
                  </a:lnTo>
                  <a:lnTo>
                    <a:pt x="487349" y="201815"/>
                  </a:lnTo>
                  <a:lnTo>
                    <a:pt x="500227" y="201815"/>
                  </a:lnTo>
                  <a:lnTo>
                    <a:pt x="500227" y="12903"/>
                  </a:lnTo>
                  <a:close/>
                </a:path>
                <a:path w="500379" h="214630">
                  <a:moveTo>
                    <a:pt x="50022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01904"/>
                  </a:lnTo>
                  <a:lnTo>
                    <a:pt x="0" y="214604"/>
                  </a:lnTo>
                  <a:lnTo>
                    <a:pt x="500227" y="214604"/>
                  </a:lnTo>
                  <a:lnTo>
                    <a:pt x="500227" y="201904"/>
                  </a:lnTo>
                  <a:lnTo>
                    <a:pt x="12877" y="201904"/>
                  </a:lnTo>
                  <a:lnTo>
                    <a:pt x="12877" y="12700"/>
                  </a:lnTo>
                  <a:lnTo>
                    <a:pt x="500227" y="12700"/>
                  </a:lnTo>
                  <a:lnTo>
                    <a:pt x="500227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58543" y="3392840"/>
              <a:ext cx="781584" cy="7813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67602" y="2529678"/>
              <a:ext cx="781584" cy="781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58364" y="2520592"/>
              <a:ext cx="781584" cy="7813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462444" y="24745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35" y="0"/>
                  </a:moveTo>
                  <a:lnTo>
                    <a:pt x="14825" y="1922"/>
                  </a:lnTo>
                  <a:lnTo>
                    <a:pt x="7119" y="7145"/>
                  </a:lnTo>
                  <a:lnTo>
                    <a:pt x="1912" y="14853"/>
                  </a:lnTo>
                  <a:lnTo>
                    <a:pt x="0" y="24229"/>
                  </a:lnTo>
                  <a:lnTo>
                    <a:pt x="1896" y="33604"/>
                  </a:lnTo>
                  <a:lnTo>
                    <a:pt x="7076" y="41312"/>
                  </a:lnTo>
                  <a:lnTo>
                    <a:pt x="14777" y="46535"/>
                  </a:lnTo>
                  <a:lnTo>
                    <a:pt x="24235" y="48458"/>
                  </a:lnTo>
                  <a:lnTo>
                    <a:pt x="33715" y="46535"/>
                  </a:lnTo>
                  <a:lnTo>
                    <a:pt x="41426" y="41312"/>
                  </a:lnTo>
                  <a:lnTo>
                    <a:pt x="46611" y="33604"/>
                  </a:lnTo>
                  <a:lnTo>
                    <a:pt x="48508" y="24229"/>
                  </a:lnTo>
                  <a:lnTo>
                    <a:pt x="46611" y="14853"/>
                  </a:lnTo>
                  <a:lnTo>
                    <a:pt x="41426" y="7145"/>
                  </a:lnTo>
                  <a:lnTo>
                    <a:pt x="33715" y="1922"/>
                  </a:lnTo>
                  <a:lnTo>
                    <a:pt x="24235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9149" y="247118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80">
                  <a:moveTo>
                    <a:pt x="27643" y="0"/>
                  </a:moveTo>
                  <a:lnTo>
                    <a:pt x="16885" y="2188"/>
                  </a:lnTo>
                  <a:lnTo>
                    <a:pt x="8098" y="8139"/>
                  </a:lnTo>
                  <a:lnTo>
                    <a:pt x="2173" y="16929"/>
                  </a:lnTo>
                  <a:lnTo>
                    <a:pt x="0" y="27636"/>
                  </a:lnTo>
                  <a:lnTo>
                    <a:pt x="2183" y="38343"/>
                  </a:lnTo>
                  <a:lnTo>
                    <a:pt x="8127" y="47133"/>
                  </a:lnTo>
                  <a:lnTo>
                    <a:pt x="16917" y="53084"/>
                  </a:lnTo>
                  <a:lnTo>
                    <a:pt x="27643" y="55272"/>
                  </a:lnTo>
                  <a:lnTo>
                    <a:pt x="38368" y="53084"/>
                  </a:lnTo>
                  <a:lnTo>
                    <a:pt x="44642" y="48836"/>
                  </a:lnTo>
                  <a:lnTo>
                    <a:pt x="27643" y="48836"/>
                  </a:lnTo>
                  <a:lnTo>
                    <a:pt x="19504" y="47174"/>
                  </a:lnTo>
                  <a:lnTo>
                    <a:pt x="12860" y="42637"/>
                  </a:lnTo>
                  <a:lnTo>
                    <a:pt x="8382" y="35900"/>
                  </a:lnTo>
                  <a:lnTo>
                    <a:pt x="6740" y="27636"/>
                  </a:lnTo>
                  <a:lnTo>
                    <a:pt x="8382" y="19591"/>
                  </a:lnTo>
                  <a:lnTo>
                    <a:pt x="12860" y="12966"/>
                  </a:lnTo>
                  <a:lnTo>
                    <a:pt x="19504" y="8470"/>
                  </a:lnTo>
                  <a:lnTo>
                    <a:pt x="27643" y="6814"/>
                  </a:lnTo>
                  <a:lnTo>
                    <a:pt x="45231" y="6814"/>
                  </a:lnTo>
                  <a:lnTo>
                    <a:pt x="38400" y="2188"/>
                  </a:lnTo>
                  <a:lnTo>
                    <a:pt x="27643" y="0"/>
                  </a:lnTo>
                  <a:close/>
                </a:path>
                <a:path w="55879" h="55880">
                  <a:moveTo>
                    <a:pt x="45231" y="6814"/>
                  </a:moveTo>
                  <a:lnTo>
                    <a:pt x="27643" y="6814"/>
                  </a:lnTo>
                  <a:lnTo>
                    <a:pt x="35733" y="8470"/>
                  </a:lnTo>
                  <a:lnTo>
                    <a:pt x="42383" y="12966"/>
                  </a:lnTo>
                  <a:lnTo>
                    <a:pt x="46888" y="19591"/>
                  </a:lnTo>
                  <a:lnTo>
                    <a:pt x="48546" y="27636"/>
                  </a:lnTo>
                  <a:lnTo>
                    <a:pt x="46904" y="35900"/>
                  </a:lnTo>
                  <a:lnTo>
                    <a:pt x="42425" y="42637"/>
                  </a:lnTo>
                  <a:lnTo>
                    <a:pt x="35781" y="47174"/>
                  </a:lnTo>
                  <a:lnTo>
                    <a:pt x="27643" y="48836"/>
                  </a:lnTo>
                  <a:lnTo>
                    <a:pt x="44642" y="48836"/>
                  </a:lnTo>
                  <a:lnTo>
                    <a:pt x="47159" y="47133"/>
                  </a:lnTo>
                  <a:lnTo>
                    <a:pt x="53102" y="38343"/>
                  </a:lnTo>
                  <a:lnTo>
                    <a:pt x="55286" y="27636"/>
                  </a:lnTo>
                  <a:lnTo>
                    <a:pt x="53113" y="16929"/>
                  </a:lnTo>
                  <a:lnTo>
                    <a:pt x="47187" y="8139"/>
                  </a:lnTo>
                  <a:lnTo>
                    <a:pt x="45231" y="681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20635" y="2044528"/>
              <a:ext cx="554355" cy="74295"/>
            </a:xfrm>
            <a:custGeom>
              <a:avLst/>
              <a:gdLst/>
              <a:ahLst/>
              <a:cxnLst/>
              <a:rect l="l" t="t" r="r" b="b"/>
              <a:pathLst>
                <a:path w="554354" h="74294">
                  <a:moveTo>
                    <a:pt x="1401" y="0"/>
                  </a:moveTo>
                  <a:lnTo>
                    <a:pt x="0" y="12493"/>
                  </a:lnTo>
                  <a:lnTo>
                    <a:pt x="552788" y="74201"/>
                  </a:lnTo>
                  <a:lnTo>
                    <a:pt x="554303" y="6132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26847" y="1683741"/>
              <a:ext cx="490220" cy="90170"/>
            </a:xfrm>
            <a:custGeom>
              <a:avLst/>
              <a:gdLst/>
              <a:ahLst/>
              <a:cxnLst/>
              <a:rect l="l" t="t" r="r" b="b"/>
              <a:pathLst>
                <a:path w="490220" h="90169">
                  <a:moveTo>
                    <a:pt x="488489" y="0"/>
                  </a:moveTo>
                  <a:lnTo>
                    <a:pt x="0" y="83287"/>
                  </a:lnTo>
                  <a:lnTo>
                    <a:pt x="1136" y="89723"/>
                  </a:lnTo>
                  <a:lnTo>
                    <a:pt x="489626" y="6814"/>
                  </a:lnTo>
                  <a:lnTo>
                    <a:pt x="48848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12079" y="1757186"/>
              <a:ext cx="554990" cy="74295"/>
            </a:xfrm>
            <a:custGeom>
              <a:avLst/>
              <a:gdLst/>
              <a:ahLst/>
              <a:cxnLst/>
              <a:rect l="l" t="t" r="r" b="b"/>
              <a:pathLst>
                <a:path w="554990" h="74294">
                  <a:moveTo>
                    <a:pt x="1514" y="0"/>
                  </a:moveTo>
                  <a:lnTo>
                    <a:pt x="0" y="12493"/>
                  </a:lnTo>
                  <a:lnTo>
                    <a:pt x="552864" y="74201"/>
                  </a:lnTo>
                  <a:lnTo>
                    <a:pt x="554379" y="6132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70245" y="1623168"/>
              <a:ext cx="812800" cy="201930"/>
            </a:xfrm>
            <a:custGeom>
              <a:avLst/>
              <a:gdLst/>
              <a:ahLst/>
              <a:cxnLst/>
              <a:rect l="l" t="t" r="r" b="b"/>
              <a:pathLst>
                <a:path w="812800" h="201930">
                  <a:moveTo>
                    <a:pt x="812635" y="0"/>
                  </a:moveTo>
                  <a:lnTo>
                    <a:pt x="0" y="0"/>
                  </a:lnTo>
                  <a:lnTo>
                    <a:pt x="0" y="201783"/>
                  </a:lnTo>
                  <a:lnTo>
                    <a:pt x="812635" y="201783"/>
                  </a:lnTo>
                  <a:lnTo>
                    <a:pt x="812635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863796" y="1617065"/>
              <a:ext cx="821055" cy="214629"/>
            </a:xfrm>
            <a:custGeom>
              <a:avLst/>
              <a:gdLst/>
              <a:ahLst/>
              <a:cxnLst/>
              <a:rect l="l" t="t" r="r" b="b"/>
              <a:pathLst>
                <a:path w="821054" h="214630">
                  <a:moveTo>
                    <a:pt x="82096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01904"/>
                  </a:lnTo>
                  <a:lnTo>
                    <a:pt x="0" y="214604"/>
                  </a:lnTo>
                  <a:lnTo>
                    <a:pt x="820966" y="214604"/>
                  </a:lnTo>
                  <a:lnTo>
                    <a:pt x="820966" y="201904"/>
                  </a:lnTo>
                  <a:lnTo>
                    <a:pt x="12877" y="201904"/>
                  </a:lnTo>
                  <a:lnTo>
                    <a:pt x="12877" y="12700"/>
                  </a:lnTo>
                  <a:lnTo>
                    <a:pt x="808101" y="12700"/>
                  </a:lnTo>
                  <a:lnTo>
                    <a:pt x="808101" y="201460"/>
                  </a:lnTo>
                  <a:lnTo>
                    <a:pt x="820966" y="201460"/>
                  </a:lnTo>
                  <a:lnTo>
                    <a:pt x="820966" y="12700"/>
                  </a:lnTo>
                  <a:lnTo>
                    <a:pt x="820966" y="12547"/>
                  </a:lnTo>
                  <a:lnTo>
                    <a:pt x="820966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939539" y="1695856"/>
              <a:ext cx="662940" cy="72390"/>
            </a:xfrm>
            <a:custGeom>
              <a:avLst/>
              <a:gdLst/>
              <a:ahLst/>
              <a:cxnLst/>
              <a:rect l="l" t="t" r="r" b="b"/>
              <a:pathLst>
                <a:path w="662940" h="72389">
                  <a:moveTo>
                    <a:pt x="56794" y="14770"/>
                  </a:moveTo>
                  <a:lnTo>
                    <a:pt x="52197" y="8305"/>
                  </a:lnTo>
                  <a:lnTo>
                    <a:pt x="46431" y="3695"/>
                  </a:lnTo>
                  <a:lnTo>
                    <a:pt x="39598" y="927"/>
                  </a:lnTo>
                  <a:lnTo>
                    <a:pt x="31800" y="0"/>
                  </a:lnTo>
                  <a:lnTo>
                    <a:pt x="22720" y="0"/>
                  </a:lnTo>
                  <a:lnTo>
                    <a:pt x="15138" y="3035"/>
                  </a:lnTo>
                  <a:lnTo>
                    <a:pt x="3022" y="14389"/>
                  </a:lnTo>
                  <a:lnTo>
                    <a:pt x="0" y="21958"/>
                  </a:lnTo>
                  <a:lnTo>
                    <a:pt x="0" y="40132"/>
                  </a:lnTo>
                  <a:lnTo>
                    <a:pt x="3022" y="47701"/>
                  </a:lnTo>
                  <a:lnTo>
                    <a:pt x="15138" y="59067"/>
                  </a:lnTo>
                  <a:lnTo>
                    <a:pt x="22720" y="62090"/>
                  </a:lnTo>
                  <a:lnTo>
                    <a:pt x="31800" y="62090"/>
                  </a:lnTo>
                  <a:lnTo>
                    <a:pt x="39547" y="61163"/>
                  </a:lnTo>
                  <a:lnTo>
                    <a:pt x="46291" y="58356"/>
                  </a:lnTo>
                  <a:lnTo>
                    <a:pt x="52044" y="53632"/>
                  </a:lnTo>
                  <a:lnTo>
                    <a:pt x="56794" y="46951"/>
                  </a:lnTo>
                  <a:lnTo>
                    <a:pt x="45821" y="42024"/>
                  </a:lnTo>
                  <a:lnTo>
                    <a:pt x="44678" y="44297"/>
                  </a:lnTo>
                  <a:lnTo>
                    <a:pt x="42405" y="46570"/>
                  </a:lnTo>
                  <a:lnTo>
                    <a:pt x="40132" y="48082"/>
                  </a:lnTo>
                  <a:lnTo>
                    <a:pt x="37490" y="49606"/>
                  </a:lnTo>
                  <a:lnTo>
                    <a:pt x="34836" y="50736"/>
                  </a:lnTo>
                  <a:lnTo>
                    <a:pt x="26123" y="50736"/>
                  </a:lnTo>
                  <a:lnTo>
                    <a:pt x="21958" y="48844"/>
                  </a:lnTo>
                  <a:lnTo>
                    <a:pt x="18173" y="45059"/>
                  </a:lnTo>
                  <a:lnTo>
                    <a:pt x="14770" y="41275"/>
                  </a:lnTo>
                  <a:lnTo>
                    <a:pt x="12877" y="36728"/>
                  </a:lnTo>
                  <a:lnTo>
                    <a:pt x="12877" y="25374"/>
                  </a:lnTo>
                  <a:lnTo>
                    <a:pt x="14770" y="20447"/>
                  </a:lnTo>
                  <a:lnTo>
                    <a:pt x="21958" y="13258"/>
                  </a:lnTo>
                  <a:lnTo>
                    <a:pt x="26123" y="11366"/>
                  </a:lnTo>
                  <a:lnTo>
                    <a:pt x="34836" y="11366"/>
                  </a:lnTo>
                  <a:lnTo>
                    <a:pt x="37490" y="12115"/>
                  </a:lnTo>
                  <a:lnTo>
                    <a:pt x="40132" y="13639"/>
                  </a:lnTo>
                  <a:lnTo>
                    <a:pt x="44678" y="17424"/>
                  </a:lnTo>
                  <a:lnTo>
                    <a:pt x="45821" y="20066"/>
                  </a:lnTo>
                  <a:lnTo>
                    <a:pt x="56794" y="14770"/>
                  </a:lnTo>
                  <a:close/>
                </a:path>
                <a:path w="662940" h="72389">
                  <a:moveTo>
                    <a:pt x="128752" y="21958"/>
                  </a:moveTo>
                  <a:lnTo>
                    <a:pt x="125717" y="14770"/>
                  </a:lnTo>
                  <a:lnTo>
                    <a:pt x="122516" y="11366"/>
                  </a:lnTo>
                  <a:lnTo>
                    <a:pt x="120040" y="8712"/>
                  </a:lnTo>
                  <a:lnTo>
                    <a:pt x="115493" y="4457"/>
                  </a:lnTo>
                  <a:lnTo>
                    <a:pt x="115493" y="25374"/>
                  </a:lnTo>
                  <a:lnTo>
                    <a:pt x="115493" y="36728"/>
                  </a:lnTo>
                  <a:lnTo>
                    <a:pt x="113982" y="41275"/>
                  </a:lnTo>
                  <a:lnTo>
                    <a:pt x="107162" y="48844"/>
                  </a:lnTo>
                  <a:lnTo>
                    <a:pt x="102997" y="50736"/>
                  </a:lnTo>
                  <a:lnTo>
                    <a:pt x="92011" y="50736"/>
                  </a:lnTo>
                  <a:lnTo>
                    <a:pt x="87845" y="48844"/>
                  </a:lnTo>
                  <a:lnTo>
                    <a:pt x="81038" y="41275"/>
                  </a:lnTo>
                  <a:lnTo>
                    <a:pt x="79146" y="36728"/>
                  </a:lnTo>
                  <a:lnTo>
                    <a:pt x="79146" y="25374"/>
                  </a:lnTo>
                  <a:lnTo>
                    <a:pt x="81038" y="20828"/>
                  </a:lnTo>
                  <a:lnTo>
                    <a:pt x="87845" y="13258"/>
                  </a:lnTo>
                  <a:lnTo>
                    <a:pt x="92011" y="11366"/>
                  </a:lnTo>
                  <a:lnTo>
                    <a:pt x="102997" y="11366"/>
                  </a:lnTo>
                  <a:lnTo>
                    <a:pt x="107162" y="13258"/>
                  </a:lnTo>
                  <a:lnTo>
                    <a:pt x="113982" y="20828"/>
                  </a:lnTo>
                  <a:lnTo>
                    <a:pt x="115493" y="25374"/>
                  </a:lnTo>
                  <a:lnTo>
                    <a:pt x="115493" y="4457"/>
                  </a:lnTo>
                  <a:lnTo>
                    <a:pt x="113982" y="3035"/>
                  </a:lnTo>
                  <a:lnTo>
                    <a:pt x="106400" y="12"/>
                  </a:lnTo>
                  <a:lnTo>
                    <a:pt x="88226" y="12"/>
                  </a:lnTo>
                  <a:lnTo>
                    <a:pt x="81038" y="3035"/>
                  </a:lnTo>
                  <a:lnTo>
                    <a:pt x="74980" y="8712"/>
                  </a:lnTo>
                  <a:lnTo>
                    <a:pt x="68910" y="14770"/>
                  </a:lnTo>
                  <a:lnTo>
                    <a:pt x="66268" y="21958"/>
                  </a:lnTo>
                  <a:lnTo>
                    <a:pt x="66268" y="40132"/>
                  </a:lnTo>
                  <a:lnTo>
                    <a:pt x="68910" y="47332"/>
                  </a:lnTo>
                  <a:lnTo>
                    <a:pt x="74980" y="53390"/>
                  </a:lnTo>
                  <a:lnTo>
                    <a:pt x="81038" y="59067"/>
                  </a:lnTo>
                  <a:lnTo>
                    <a:pt x="88226" y="62090"/>
                  </a:lnTo>
                  <a:lnTo>
                    <a:pt x="106400" y="62090"/>
                  </a:lnTo>
                  <a:lnTo>
                    <a:pt x="113982" y="59067"/>
                  </a:lnTo>
                  <a:lnTo>
                    <a:pt x="120040" y="53390"/>
                  </a:lnTo>
                  <a:lnTo>
                    <a:pt x="122516" y="50736"/>
                  </a:lnTo>
                  <a:lnTo>
                    <a:pt x="125717" y="47332"/>
                  </a:lnTo>
                  <a:lnTo>
                    <a:pt x="128752" y="40132"/>
                  </a:lnTo>
                  <a:lnTo>
                    <a:pt x="128752" y="21958"/>
                  </a:lnTo>
                  <a:close/>
                </a:path>
                <a:path w="662940" h="72389">
                  <a:moveTo>
                    <a:pt x="201828" y="49606"/>
                  </a:moveTo>
                  <a:lnTo>
                    <a:pt x="196151" y="49606"/>
                  </a:lnTo>
                  <a:lnTo>
                    <a:pt x="196151" y="762"/>
                  </a:lnTo>
                  <a:lnTo>
                    <a:pt x="183654" y="762"/>
                  </a:lnTo>
                  <a:lnTo>
                    <a:pt x="183654" y="49606"/>
                  </a:lnTo>
                  <a:lnTo>
                    <a:pt x="155257" y="49606"/>
                  </a:lnTo>
                  <a:lnTo>
                    <a:pt x="155257" y="762"/>
                  </a:lnTo>
                  <a:lnTo>
                    <a:pt x="142379" y="762"/>
                  </a:lnTo>
                  <a:lnTo>
                    <a:pt x="142379" y="60960"/>
                  </a:lnTo>
                  <a:lnTo>
                    <a:pt x="188950" y="60960"/>
                  </a:lnTo>
                  <a:lnTo>
                    <a:pt x="188950" y="71932"/>
                  </a:lnTo>
                  <a:lnTo>
                    <a:pt x="201828" y="71932"/>
                  </a:lnTo>
                  <a:lnTo>
                    <a:pt x="201828" y="49606"/>
                  </a:lnTo>
                  <a:close/>
                </a:path>
                <a:path w="662940" h="72389">
                  <a:moveTo>
                    <a:pt x="267347" y="1143"/>
                  </a:moveTo>
                  <a:lnTo>
                    <a:pt x="254088" y="1143"/>
                  </a:lnTo>
                  <a:lnTo>
                    <a:pt x="226441" y="39751"/>
                  </a:lnTo>
                  <a:lnTo>
                    <a:pt x="226441" y="1143"/>
                  </a:lnTo>
                  <a:lnTo>
                    <a:pt x="213575" y="1143"/>
                  </a:lnTo>
                  <a:lnTo>
                    <a:pt x="213575" y="60960"/>
                  </a:lnTo>
                  <a:lnTo>
                    <a:pt x="226060" y="60960"/>
                  </a:lnTo>
                  <a:lnTo>
                    <a:pt x="254469" y="20828"/>
                  </a:lnTo>
                  <a:lnTo>
                    <a:pt x="254469" y="60960"/>
                  </a:lnTo>
                  <a:lnTo>
                    <a:pt x="267347" y="60960"/>
                  </a:lnTo>
                  <a:lnTo>
                    <a:pt x="267347" y="1143"/>
                  </a:lnTo>
                  <a:close/>
                </a:path>
                <a:path w="662940" h="72389">
                  <a:moveTo>
                    <a:pt x="339674" y="60960"/>
                  </a:moveTo>
                  <a:lnTo>
                    <a:pt x="335661" y="50736"/>
                  </a:lnTo>
                  <a:lnTo>
                    <a:pt x="331203" y="39382"/>
                  </a:lnTo>
                  <a:lnTo>
                    <a:pt x="321094" y="13639"/>
                  </a:lnTo>
                  <a:lnTo>
                    <a:pt x="317703" y="5003"/>
                  </a:lnTo>
                  <a:lnTo>
                    <a:pt x="317703" y="39382"/>
                  </a:lnTo>
                  <a:lnTo>
                    <a:pt x="299148" y="39382"/>
                  </a:lnTo>
                  <a:lnTo>
                    <a:pt x="308622" y="13639"/>
                  </a:lnTo>
                  <a:lnTo>
                    <a:pt x="317703" y="39382"/>
                  </a:lnTo>
                  <a:lnTo>
                    <a:pt x="317703" y="5003"/>
                  </a:lnTo>
                  <a:lnTo>
                    <a:pt x="316191" y="1143"/>
                  </a:lnTo>
                  <a:lnTo>
                    <a:pt x="300291" y="1143"/>
                  </a:lnTo>
                  <a:lnTo>
                    <a:pt x="277190" y="60960"/>
                  </a:lnTo>
                  <a:lnTo>
                    <a:pt x="291579" y="60960"/>
                  </a:lnTo>
                  <a:lnTo>
                    <a:pt x="295363" y="50736"/>
                  </a:lnTo>
                  <a:lnTo>
                    <a:pt x="321119" y="50736"/>
                  </a:lnTo>
                  <a:lnTo>
                    <a:pt x="324904" y="60960"/>
                  </a:lnTo>
                  <a:lnTo>
                    <a:pt x="339674" y="60960"/>
                  </a:lnTo>
                  <a:close/>
                </a:path>
                <a:path w="662940" h="72389">
                  <a:moveTo>
                    <a:pt x="403669" y="1143"/>
                  </a:moveTo>
                  <a:lnTo>
                    <a:pt x="361251" y="1143"/>
                  </a:lnTo>
                  <a:lnTo>
                    <a:pt x="357466" y="31432"/>
                  </a:lnTo>
                  <a:lnTo>
                    <a:pt x="356704" y="39001"/>
                  </a:lnTo>
                  <a:lnTo>
                    <a:pt x="355193" y="44297"/>
                  </a:lnTo>
                  <a:lnTo>
                    <a:pt x="351790" y="49225"/>
                  </a:lnTo>
                  <a:lnTo>
                    <a:pt x="349516" y="50736"/>
                  </a:lnTo>
                  <a:lnTo>
                    <a:pt x="346100" y="50736"/>
                  </a:lnTo>
                  <a:lnTo>
                    <a:pt x="346100" y="62090"/>
                  </a:lnTo>
                  <a:lnTo>
                    <a:pt x="349516" y="62090"/>
                  </a:lnTo>
                  <a:lnTo>
                    <a:pt x="352171" y="61709"/>
                  </a:lnTo>
                  <a:lnTo>
                    <a:pt x="366928" y="47701"/>
                  </a:lnTo>
                  <a:lnTo>
                    <a:pt x="368452" y="43548"/>
                  </a:lnTo>
                  <a:lnTo>
                    <a:pt x="369582" y="38620"/>
                  </a:lnTo>
                  <a:lnTo>
                    <a:pt x="370344" y="32562"/>
                  </a:lnTo>
                  <a:lnTo>
                    <a:pt x="372618" y="12115"/>
                  </a:lnTo>
                  <a:lnTo>
                    <a:pt x="390791" y="12115"/>
                  </a:lnTo>
                  <a:lnTo>
                    <a:pt x="390791" y="60960"/>
                  </a:lnTo>
                  <a:lnTo>
                    <a:pt x="403669" y="60960"/>
                  </a:lnTo>
                  <a:lnTo>
                    <a:pt x="403669" y="1143"/>
                  </a:lnTo>
                  <a:close/>
                </a:path>
                <a:path w="662940" h="72389">
                  <a:moveTo>
                    <a:pt x="468033" y="35966"/>
                  </a:moveTo>
                  <a:lnTo>
                    <a:pt x="455168" y="22694"/>
                  </a:lnTo>
                  <a:lnTo>
                    <a:pt x="455168" y="39001"/>
                  </a:lnTo>
                  <a:lnTo>
                    <a:pt x="455168" y="43916"/>
                  </a:lnTo>
                  <a:lnTo>
                    <a:pt x="454406" y="46189"/>
                  </a:lnTo>
                  <a:lnTo>
                    <a:pt x="452513" y="47332"/>
                  </a:lnTo>
                  <a:lnTo>
                    <a:pt x="451002" y="48844"/>
                  </a:lnTo>
                  <a:lnTo>
                    <a:pt x="448729" y="49606"/>
                  </a:lnTo>
                  <a:lnTo>
                    <a:pt x="432828" y="49606"/>
                  </a:lnTo>
                  <a:lnTo>
                    <a:pt x="432828" y="33324"/>
                  </a:lnTo>
                  <a:lnTo>
                    <a:pt x="448729" y="33324"/>
                  </a:lnTo>
                  <a:lnTo>
                    <a:pt x="451002" y="34074"/>
                  </a:lnTo>
                  <a:lnTo>
                    <a:pt x="452513" y="35598"/>
                  </a:lnTo>
                  <a:lnTo>
                    <a:pt x="454406" y="37109"/>
                  </a:lnTo>
                  <a:lnTo>
                    <a:pt x="455168" y="39001"/>
                  </a:lnTo>
                  <a:lnTo>
                    <a:pt x="455168" y="22694"/>
                  </a:lnTo>
                  <a:lnTo>
                    <a:pt x="454025" y="22339"/>
                  </a:lnTo>
                  <a:lnTo>
                    <a:pt x="432447" y="22339"/>
                  </a:lnTo>
                  <a:lnTo>
                    <a:pt x="432447" y="1143"/>
                  </a:lnTo>
                  <a:lnTo>
                    <a:pt x="419569" y="1143"/>
                  </a:lnTo>
                  <a:lnTo>
                    <a:pt x="419569" y="60960"/>
                  </a:lnTo>
                  <a:lnTo>
                    <a:pt x="454025" y="60960"/>
                  </a:lnTo>
                  <a:lnTo>
                    <a:pt x="458952" y="59067"/>
                  </a:lnTo>
                  <a:lnTo>
                    <a:pt x="462737" y="55283"/>
                  </a:lnTo>
                  <a:lnTo>
                    <a:pt x="466140" y="51498"/>
                  </a:lnTo>
                  <a:lnTo>
                    <a:pt x="466940" y="49606"/>
                  </a:lnTo>
                  <a:lnTo>
                    <a:pt x="468033" y="46951"/>
                  </a:lnTo>
                  <a:lnTo>
                    <a:pt x="468033" y="35966"/>
                  </a:lnTo>
                  <a:close/>
                </a:path>
                <a:path w="662940" h="72389">
                  <a:moveTo>
                    <a:pt x="534301" y="1143"/>
                  </a:moveTo>
                  <a:lnTo>
                    <a:pt x="521436" y="1143"/>
                  </a:lnTo>
                  <a:lnTo>
                    <a:pt x="521436" y="24612"/>
                  </a:lnTo>
                  <a:lnTo>
                    <a:pt x="493407" y="24612"/>
                  </a:lnTo>
                  <a:lnTo>
                    <a:pt x="493407" y="1143"/>
                  </a:lnTo>
                  <a:lnTo>
                    <a:pt x="480529" y="1143"/>
                  </a:lnTo>
                  <a:lnTo>
                    <a:pt x="480529" y="60960"/>
                  </a:lnTo>
                  <a:lnTo>
                    <a:pt x="493407" y="60960"/>
                  </a:lnTo>
                  <a:lnTo>
                    <a:pt x="493407" y="35598"/>
                  </a:lnTo>
                  <a:lnTo>
                    <a:pt x="521436" y="35598"/>
                  </a:lnTo>
                  <a:lnTo>
                    <a:pt x="521436" y="60960"/>
                  </a:lnTo>
                  <a:lnTo>
                    <a:pt x="534301" y="60960"/>
                  </a:lnTo>
                  <a:lnTo>
                    <a:pt x="534301" y="1143"/>
                  </a:lnTo>
                  <a:close/>
                </a:path>
                <a:path w="662940" h="72389">
                  <a:moveTo>
                    <a:pt x="606628" y="60960"/>
                  </a:moveTo>
                  <a:lnTo>
                    <a:pt x="602691" y="50736"/>
                  </a:lnTo>
                  <a:lnTo>
                    <a:pt x="598297" y="39382"/>
                  </a:lnTo>
                  <a:lnTo>
                    <a:pt x="588365" y="13639"/>
                  </a:lnTo>
                  <a:lnTo>
                    <a:pt x="585050" y="5067"/>
                  </a:lnTo>
                  <a:lnTo>
                    <a:pt x="585050" y="39382"/>
                  </a:lnTo>
                  <a:lnTo>
                    <a:pt x="566115" y="39382"/>
                  </a:lnTo>
                  <a:lnTo>
                    <a:pt x="575576" y="13639"/>
                  </a:lnTo>
                  <a:lnTo>
                    <a:pt x="585050" y="39382"/>
                  </a:lnTo>
                  <a:lnTo>
                    <a:pt x="585050" y="5067"/>
                  </a:lnTo>
                  <a:lnTo>
                    <a:pt x="583539" y="1143"/>
                  </a:lnTo>
                  <a:lnTo>
                    <a:pt x="567258" y="1143"/>
                  </a:lnTo>
                  <a:lnTo>
                    <a:pt x="544156" y="60960"/>
                  </a:lnTo>
                  <a:lnTo>
                    <a:pt x="558927" y="60960"/>
                  </a:lnTo>
                  <a:lnTo>
                    <a:pt x="562711" y="50736"/>
                  </a:lnTo>
                  <a:lnTo>
                    <a:pt x="588454" y="50736"/>
                  </a:lnTo>
                  <a:lnTo>
                    <a:pt x="591870" y="60960"/>
                  </a:lnTo>
                  <a:lnTo>
                    <a:pt x="606628" y="60960"/>
                  </a:lnTo>
                  <a:close/>
                </a:path>
                <a:path w="662940" h="72389">
                  <a:moveTo>
                    <a:pt x="662673" y="1143"/>
                  </a:moveTo>
                  <a:lnTo>
                    <a:pt x="649808" y="1143"/>
                  </a:lnTo>
                  <a:lnTo>
                    <a:pt x="649808" y="12115"/>
                  </a:lnTo>
                  <a:lnTo>
                    <a:pt x="649808" y="28397"/>
                  </a:lnTo>
                  <a:lnTo>
                    <a:pt x="633895" y="28397"/>
                  </a:lnTo>
                  <a:lnTo>
                    <a:pt x="631621" y="27647"/>
                  </a:lnTo>
                  <a:lnTo>
                    <a:pt x="630110" y="26123"/>
                  </a:lnTo>
                  <a:lnTo>
                    <a:pt x="628218" y="24612"/>
                  </a:lnTo>
                  <a:lnTo>
                    <a:pt x="627456" y="22720"/>
                  </a:lnTo>
                  <a:lnTo>
                    <a:pt x="627456" y="17805"/>
                  </a:lnTo>
                  <a:lnTo>
                    <a:pt x="628218" y="15900"/>
                  </a:lnTo>
                  <a:lnTo>
                    <a:pt x="630110" y="14389"/>
                  </a:lnTo>
                  <a:lnTo>
                    <a:pt x="631621" y="12877"/>
                  </a:lnTo>
                  <a:lnTo>
                    <a:pt x="633895" y="12115"/>
                  </a:lnTo>
                  <a:lnTo>
                    <a:pt x="649808" y="12115"/>
                  </a:lnTo>
                  <a:lnTo>
                    <a:pt x="649808" y="1143"/>
                  </a:lnTo>
                  <a:lnTo>
                    <a:pt x="628599" y="1143"/>
                  </a:lnTo>
                  <a:lnTo>
                    <a:pt x="623671" y="2654"/>
                  </a:lnTo>
                  <a:lnTo>
                    <a:pt x="616483" y="9855"/>
                  </a:lnTo>
                  <a:lnTo>
                    <a:pt x="614591" y="14770"/>
                  </a:lnTo>
                  <a:lnTo>
                    <a:pt x="614591" y="25374"/>
                  </a:lnTo>
                  <a:lnTo>
                    <a:pt x="615721" y="29159"/>
                  </a:lnTo>
                  <a:lnTo>
                    <a:pt x="621030" y="35217"/>
                  </a:lnTo>
                  <a:lnTo>
                    <a:pt x="624052" y="37490"/>
                  </a:lnTo>
                  <a:lnTo>
                    <a:pt x="627456" y="38239"/>
                  </a:lnTo>
                  <a:lnTo>
                    <a:pt x="614210" y="60960"/>
                  </a:lnTo>
                  <a:lnTo>
                    <a:pt x="628599" y="60960"/>
                  </a:lnTo>
                  <a:lnTo>
                    <a:pt x="640715" y="39751"/>
                  </a:lnTo>
                  <a:lnTo>
                    <a:pt x="650176" y="39751"/>
                  </a:lnTo>
                  <a:lnTo>
                    <a:pt x="650176" y="60960"/>
                  </a:lnTo>
                  <a:lnTo>
                    <a:pt x="662673" y="60960"/>
                  </a:lnTo>
                  <a:lnTo>
                    <a:pt x="662673" y="39751"/>
                  </a:lnTo>
                  <a:lnTo>
                    <a:pt x="662673" y="28397"/>
                  </a:lnTo>
                  <a:lnTo>
                    <a:pt x="662673" y="12115"/>
                  </a:lnTo>
                  <a:lnTo>
                    <a:pt x="662673" y="1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39842" y="1357405"/>
              <a:ext cx="781584" cy="7813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685104" y="5063892"/>
              <a:ext cx="680085" cy="201930"/>
            </a:xfrm>
            <a:custGeom>
              <a:avLst/>
              <a:gdLst/>
              <a:ahLst/>
              <a:cxnLst/>
              <a:rect l="l" t="t" r="r" b="b"/>
              <a:pathLst>
                <a:path w="680084" h="201929">
                  <a:moveTo>
                    <a:pt x="679834" y="0"/>
                  </a:moveTo>
                  <a:lnTo>
                    <a:pt x="0" y="0"/>
                  </a:lnTo>
                  <a:lnTo>
                    <a:pt x="0" y="201858"/>
                  </a:lnTo>
                  <a:lnTo>
                    <a:pt x="679834" y="201858"/>
                  </a:lnTo>
                  <a:lnTo>
                    <a:pt x="679834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53030" y="5136705"/>
              <a:ext cx="513715" cy="62230"/>
            </a:xfrm>
            <a:custGeom>
              <a:avLst/>
              <a:gdLst/>
              <a:ahLst/>
              <a:cxnLst/>
              <a:rect l="l" t="t" r="r" b="b"/>
              <a:pathLst>
                <a:path w="513715" h="62229">
                  <a:moveTo>
                    <a:pt x="56997" y="21920"/>
                  </a:moveTo>
                  <a:lnTo>
                    <a:pt x="53962" y="14452"/>
                  </a:lnTo>
                  <a:lnTo>
                    <a:pt x="41884" y="2908"/>
                  </a:lnTo>
                  <a:lnTo>
                    <a:pt x="34239" y="0"/>
                  </a:lnTo>
                  <a:lnTo>
                    <a:pt x="25069" y="0"/>
                  </a:lnTo>
                  <a:lnTo>
                    <a:pt x="17233" y="914"/>
                  </a:lnTo>
                  <a:lnTo>
                    <a:pt x="10464" y="3670"/>
                  </a:lnTo>
                  <a:lnTo>
                    <a:pt x="4749" y="8255"/>
                  </a:lnTo>
                  <a:lnTo>
                    <a:pt x="76" y="14643"/>
                  </a:lnTo>
                  <a:lnTo>
                    <a:pt x="11061" y="19977"/>
                  </a:lnTo>
                  <a:lnTo>
                    <a:pt x="12344" y="17449"/>
                  </a:lnTo>
                  <a:lnTo>
                    <a:pt x="14351" y="15367"/>
                  </a:lnTo>
                  <a:lnTo>
                    <a:pt x="19431" y="12065"/>
                  </a:lnTo>
                  <a:lnTo>
                    <a:pt x="22263" y="11277"/>
                  </a:lnTo>
                  <a:lnTo>
                    <a:pt x="29692" y="11277"/>
                  </a:lnTo>
                  <a:lnTo>
                    <a:pt x="33515" y="12522"/>
                  </a:lnTo>
                  <a:lnTo>
                    <a:pt x="39878" y="17449"/>
                  </a:lnTo>
                  <a:lnTo>
                    <a:pt x="41960" y="20701"/>
                  </a:lnTo>
                  <a:lnTo>
                    <a:pt x="43167" y="24904"/>
                  </a:lnTo>
                  <a:lnTo>
                    <a:pt x="14617" y="24904"/>
                  </a:lnTo>
                  <a:lnTo>
                    <a:pt x="14617" y="36144"/>
                  </a:lnTo>
                  <a:lnTo>
                    <a:pt x="43434" y="36144"/>
                  </a:lnTo>
                  <a:lnTo>
                    <a:pt x="42418" y="40538"/>
                  </a:lnTo>
                  <a:lnTo>
                    <a:pt x="40335" y="44056"/>
                  </a:lnTo>
                  <a:lnTo>
                    <a:pt x="33782" y="49364"/>
                  </a:lnTo>
                  <a:lnTo>
                    <a:pt x="29883" y="50723"/>
                  </a:lnTo>
                  <a:lnTo>
                    <a:pt x="22148" y="50723"/>
                  </a:lnTo>
                  <a:lnTo>
                    <a:pt x="19354" y="49885"/>
                  </a:lnTo>
                  <a:lnTo>
                    <a:pt x="14236" y="46634"/>
                  </a:lnTo>
                  <a:lnTo>
                    <a:pt x="12344" y="44513"/>
                  </a:lnTo>
                  <a:lnTo>
                    <a:pt x="10985" y="41973"/>
                  </a:lnTo>
                  <a:lnTo>
                    <a:pt x="0" y="47244"/>
                  </a:lnTo>
                  <a:lnTo>
                    <a:pt x="4673" y="53695"/>
                  </a:lnTo>
                  <a:lnTo>
                    <a:pt x="10414" y="58293"/>
                  </a:lnTo>
                  <a:lnTo>
                    <a:pt x="17183" y="61048"/>
                  </a:lnTo>
                  <a:lnTo>
                    <a:pt x="24993" y="61963"/>
                  </a:lnTo>
                  <a:lnTo>
                    <a:pt x="34163" y="61963"/>
                  </a:lnTo>
                  <a:lnTo>
                    <a:pt x="41694" y="59055"/>
                  </a:lnTo>
                  <a:lnTo>
                    <a:pt x="47904" y="53340"/>
                  </a:lnTo>
                  <a:lnTo>
                    <a:pt x="53962" y="47548"/>
                  </a:lnTo>
                  <a:lnTo>
                    <a:pt x="56997" y="40081"/>
                  </a:lnTo>
                  <a:lnTo>
                    <a:pt x="56997" y="21920"/>
                  </a:lnTo>
                  <a:close/>
                </a:path>
                <a:path w="513715" h="62229">
                  <a:moveTo>
                    <a:pt x="121780" y="60871"/>
                  </a:moveTo>
                  <a:lnTo>
                    <a:pt x="96342" y="29070"/>
                  </a:lnTo>
                  <a:lnTo>
                    <a:pt x="120154" y="901"/>
                  </a:lnTo>
                  <a:lnTo>
                    <a:pt x="104444" y="901"/>
                  </a:lnTo>
                  <a:lnTo>
                    <a:pt x="83235" y="27711"/>
                  </a:lnTo>
                  <a:lnTo>
                    <a:pt x="83235" y="901"/>
                  </a:lnTo>
                  <a:lnTo>
                    <a:pt x="70510" y="901"/>
                  </a:lnTo>
                  <a:lnTo>
                    <a:pt x="70510" y="60871"/>
                  </a:lnTo>
                  <a:lnTo>
                    <a:pt x="83235" y="60871"/>
                  </a:lnTo>
                  <a:lnTo>
                    <a:pt x="83235" y="42430"/>
                  </a:lnTo>
                  <a:lnTo>
                    <a:pt x="87896" y="36906"/>
                  </a:lnTo>
                  <a:lnTo>
                    <a:pt x="106070" y="60871"/>
                  </a:lnTo>
                  <a:lnTo>
                    <a:pt x="121780" y="60871"/>
                  </a:lnTo>
                  <a:close/>
                </a:path>
                <a:path w="513715" h="62229">
                  <a:moveTo>
                    <a:pt x="187667" y="21983"/>
                  </a:moveTo>
                  <a:lnTo>
                    <a:pt x="184759" y="14528"/>
                  </a:lnTo>
                  <a:lnTo>
                    <a:pt x="181508" y="11353"/>
                  </a:lnTo>
                  <a:lnTo>
                    <a:pt x="174498" y="4445"/>
                  </a:lnTo>
                  <a:lnTo>
                    <a:pt x="174498" y="25361"/>
                  </a:lnTo>
                  <a:lnTo>
                    <a:pt x="174498" y="36601"/>
                  </a:lnTo>
                  <a:lnTo>
                    <a:pt x="172872" y="41338"/>
                  </a:lnTo>
                  <a:lnTo>
                    <a:pt x="166128" y="48793"/>
                  </a:lnTo>
                  <a:lnTo>
                    <a:pt x="161772" y="50609"/>
                  </a:lnTo>
                  <a:lnTo>
                    <a:pt x="150863" y="50609"/>
                  </a:lnTo>
                  <a:lnTo>
                    <a:pt x="146507" y="48793"/>
                  </a:lnTo>
                  <a:lnTo>
                    <a:pt x="139776" y="41338"/>
                  </a:lnTo>
                  <a:lnTo>
                    <a:pt x="138137" y="36601"/>
                  </a:lnTo>
                  <a:lnTo>
                    <a:pt x="138137" y="25361"/>
                  </a:lnTo>
                  <a:lnTo>
                    <a:pt x="139776" y="20624"/>
                  </a:lnTo>
                  <a:lnTo>
                    <a:pt x="146507" y="13169"/>
                  </a:lnTo>
                  <a:lnTo>
                    <a:pt x="150863" y="11353"/>
                  </a:lnTo>
                  <a:lnTo>
                    <a:pt x="161772" y="11353"/>
                  </a:lnTo>
                  <a:lnTo>
                    <a:pt x="166128" y="13169"/>
                  </a:lnTo>
                  <a:lnTo>
                    <a:pt x="172872" y="20624"/>
                  </a:lnTo>
                  <a:lnTo>
                    <a:pt x="174498" y="25361"/>
                  </a:lnTo>
                  <a:lnTo>
                    <a:pt x="174498" y="4445"/>
                  </a:lnTo>
                  <a:lnTo>
                    <a:pt x="172948" y="2908"/>
                  </a:lnTo>
                  <a:lnTo>
                    <a:pt x="165404" y="0"/>
                  </a:lnTo>
                  <a:lnTo>
                    <a:pt x="147231" y="0"/>
                  </a:lnTo>
                  <a:lnTo>
                    <a:pt x="139776" y="2908"/>
                  </a:lnTo>
                  <a:lnTo>
                    <a:pt x="127952" y="14528"/>
                  </a:lnTo>
                  <a:lnTo>
                    <a:pt x="125044" y="21983"/>
                  </a:lnTo>
                  <a:lnTo>
                    <a:pt x="125082" y="40081"/>
                  </a:lnTo>
                  <a:lnTo>
                    <a:pt x="127952" y="47434"/>
                  </a:lnTo>
                  <a:lnTo>
                    <a:pt x="139776" y="59055"/>
                  </a:lnTo>
                  <a:lnTo>
                    <a:pt x="147231" y="61963"/>
                  </a:lnTo>
                  <a:lnTo>
                    <a:pt x="165404" y="61963"/>
                  </a:lnTo>
                  <a:lnTo>
                    <a:pt x="173062" y="59055"/>
                  </a:lnTo>
                  <a:lnTo>
                    <a:pt x="181495" y="50609"/>
                  </a:lnTo>
                  <a:lnTo>
                    <a:pt x="184683" y="47434"/>
                  </a:lnTo>
                  <a:lnTo>
                    <a:pt x="187667" y="40081"/>
                  </a:lnTo>
                  <a:lnTo>
                    <a:pt x="187667" y="21983"/>
                  </a:lnTo>
                  <a:close/>
                </a:path>
                <a:path w="513715" h="62229">
                  <a:moveTo>
                    <a:pt x="252120" y="901"/>
                  </a:moveTo>
                  <a:lnTo>
                    <a:pt x="209486" y="901"/>
                  </a:lnTo>
                  <a:lnTo>
                    <a:pt x="205054" y="39065"/>
                  </a:lnTo>
                  <a:lnTo>
                    <a:pt x="203695" y="44056"/>
                  </a:lnTo>
                  <a:lnTo>
                    <a:pt x="200202" y="49364"/>
                  </a:lnTo>
                  <a:lnTo>
                    <a:pt x="197789" y="50609"/>
                  </a:lnTo>
                  <a:lnTo>
                    <a:pt x="194487" y="50609"/>
                  </a:lnTo>
                  <a:lnTo>
                    <a:pt x="194487" y="61963"/>
                  </a:lnTo>
                  <a:lnTo>
                    <a:pt x="197866" y="61963"/>
                  </a:lnTo>
                  <a:lnTo>
                    <a:pt x="200774" y="61633"/>
                  </a:lnTo>
                  <a:lnTo>
                    <a:pt x="221030" y="12179"/>
                  </a:lnTo>
                  <a:lnTo>
                    <a:pt x="239318" y="12179"/>
                  </a:lnTo>
                  <a:lnTo>
                    <a:pt x="239318" y="60871"/>
                  </a:lnTo>
                  <a:lnTo>
                    <a:pt x="252120" y="60871"/>
                  </a:lnTo>
                  <a:lnTo>
                    <a:pt x="252120" y="901"/>
                  </a:lnTo>
                  <a:close/>
                </a:path>
                <a:path w="513715" h="62229">
                  <a:moveTo>
                    <a:pt x="328129" y="21983"/>
                  </a:moveTo>
                  <a:lnTo>
                    <a:pt x="325208" y="14528"/>
                  </a:lnTo>
                  <a:lnTo>
                    <a:pt x="321970" y="11353"/>
                  </a:lnTo>
                  <a:lnTo>
                    <a:pt x="314947" y="4445"/>
                  </a:lnTo>
                  <a:lnTo>
                    <a:pt x="314947" y="25361"/>
                  </a:lnTo>
                  <a:lnTo>
                    <a:pt x="314947" y="36601"/>
                  </a:lnTo>
                  <a:lnTo>
                    <a:pt x="313321" y="41338"/>
                  </a:lnTo>
                  <a:lnTo>
                    <a:pt x="306578" y="48793"/>
                  </a:lnTo>
                  <a:lnTo>
                    <a:pt x="302221" y="50609"/>
                  </a:lnTo>
                  <a:lnTo>
                    <a:pt x="291312" y="50609"/>
                  </a:lnTo>
                  <a:lnTo>
                    <a:pt x="286918" y="48793"/>
                  </a:lnTo>
                  <a:lnTo>
                    <a:pt x="280225" y="41338"/>
                  </a:lnTo>
                  <a:lnTo>
                    <a:pt x="278587" y="36601"/>
                  </a:lnTo>
                  <a:lnTo>
                    <a:pt x="278587" y="25361"/>
                  </a:lnTo>
                  <a:lnTo>
                    <a:pt x="280225" y="20624"/>
                  </a:lnTo>
                  <a:lnTo>
                    <a:pt x="283591" y="16916"/>
                  </a:lnTo>
                  <a:lnTo>
                    <a:pt x="286918" y="13169"/>
                  </a:lnTo>
                  <a:lnTo>
                    <a:pt x="291312" y="11353"/>
                  </a:lnTo>
                  <a:lnTo>
                    <a:pt x="302221" y="11353"/>
                  </a:lnTo>
                  <a:lnTo>
                    <a:pt x="306578" y="13169"/>
                  </a:lnTo>
                  <a:lnTo>
                    <a:pt x="313321" y="20624"/>
                  </a:lnTo>
                  <a:lnTo>
                    <a:pt x="314947" y="25361"/>
                  </a:lnTo>
                  <a:lnTo>
                    <a:pt x="314947" y="4445"/>
                  </a:lnTo>
                  <a:lnTo>
                    <a:pt x="313397" y="2908"/>
                  </a:lnTo>
                  <a:lnTo>
                    <a:pt x="305854" y="0"/>
                  </a:lnTo>
                  <a:lnTo>
                    <a:pt x="287680" y="0"/>
                  </a:lnTo>
                  <a:lnTo>
                    <a:pt x="280225" y="2908"/>
                  </a:lnTo>
                  <a:lnTo>
                    <a:pt x="268401" y="14528"/>
                  </a:lnTo>
                  <a:lnTo>
                    <a:pt x="265493" y="21983"/>
                  </a:lnTo>
                  <a:lnTo>
                    <a:pt x="265531" y="40081"/>
                  </a:lnTo>
                  <a:lnTo>
                    <a:pt x="268401" y="47434"/>
                  </a:lnTo>
                  <a:lnTo>
                    <a:pt x="280225" y="59055"/>
                  </a:lnTo>
                  <a:lnTo>
                    <a:pt x="287680" y="61963"/>
                  </a:lnTo>
                  <a:lnTo>
                    <a:pt x="305854" y="61963"/>
                  </a:lnTo>
                  <a:lnTo>
                    <a:pt x="313474" y="59055"/>
                  </a:lnTo>
                  <a:lnTo>
                    <a:pt x="321957" y="50609"/>
                  </a:lnTo>
                  <a:lnTo>
                    <a:pt x="325132" y="47434"/>
                  </a:lnTo>
                  <a:lnTo>
                    <a:pt x="328129" y="40081"/>
                  </a:lnTo>
                  <a:lnTo>
                    <a:pt x="328129" y="21983"/>
                  </a:lnTo>
                  <a:close/>
                </a:path>
                <a:path w="513715" h="62229">
                  <a:moveTo>
                    <a:pt x="384086" y="901"/>
                  </a:moveTo>
                  <a:lnTo>
                    <a:pt x="341642" y="901"/>
                  </a:lnTo>
                  <a:lnTo>
                    <a:pt x="341642" y="60871"/>
                  </a:lnTo>
                  <a:lnTo>
                    <a:pt x="354368" y="60871"/>
                  </a:lnTo>
                  <a:lnTo>
                    <a:pt x="354482" y="12179"/>
                  </a:lnTo>
                  <a:lnTo>
                    <a:pt x="384086" y="12179"/>
                  </a:lnTo>
                  <a:lnTo>
                    <a:pt x="384086" y="901"/>
                  </a:lnTo>
                  <a:close/>
                </a:path>
                <a:path w="513715" h="62229">
                  <a:moveTo>
                    <a:pt x="451002" y="901"/>
                  </a:moveTo>
                  <a:lnTo>
                    <a:pt x="437896" y="901"/>
                  </a:lnTo>
                  <a:lnTo>
                    <a:pt x="410108" y="39636"/>
                  </a:lnTo>
                  <a:lnTo>
                    <a:pt x="410108" y="901"/>
                  </a:lnTo>
                  <a:lnTo>
                    <a:pt x="397383" y="901"/>
                  </a:lnTo>
                  <a:lnTo>
                    <a:pt x="397383" y="60871"/>
                  </a:lnTo>
                  <a:lnTo>
                    <a:pt x="409727" y="60871"/>
                  </a:lnTo>
                  <a:lnTo>
                    <a:pt x="438277" y="20701"/>
                  </a:lnTo>
                  <a:lnTo>
                    <a:pt x="438277" y="60871"/>
                  </a:lnTo>
                  <a:lnTo>
                    <a:pt x="451002" y="60871"/>
                  </a:lnTo>
                  <a:lnTo>
                    <a:pt x="451002" y="901"/>
                  </a:lnTo>
                  <a:close/>
                </a:path>
                <a:path w="513715" h="62229">
                  <a:moveTo>
                    <a:pt x="513562" y="1016"/>
                  </a:moveTo>
                  <a:lnTo>
                    <a:pt x="500646" y="1016"/>
                  </a:lnTo>
                  <a:lnTo>
                    <a:pt x="500646" y="12179"/>
                  </a:lnTo>
                  <a:lnTo>
                    <a:pt x="500646" y="28346"/>
                  </a:lnTo>
                  <a:lnTo>
                    <a:pt x="484632" y="28346"/>
                  </a:lnTo>
                  <a:lnTo>
                    <a:pt x="482473" y="27635"/>
                  </a:lnTo>
                  <a:lnTo>
                    <a:pt x="480809" y="26149"/>
                  </a:lnTo>
                  <a:lnTo>
                    <a:pt x="479107" y="24714"/>
                  </a:lnTo>
                  <a:lnTo>
                    <a:pt x="478269" y="22707"/>
                  </a:lnTo>
                  <a:lnTo>
                    <a:pt x="478269" y="17830"/>
                  </a:lnTo>
                  <a:lnTo>
                    <a:pt x="479107" y="15824"/>
                  </a:lnTo>
                  <a:lnTo>
                    <a:pt x="482473" y="12903"/>
                  </a:lnTo>
                  <a:lnTo>
                    <a:pt x="484632" y="12179"/>
                  </a:lnTo>
                  <a:lnTo>
                    <a:pt x="500646" y="12179"/>
                  </a:lnTo>
                  <a:lnTo>
                    <a:pt x="500646" y="1016"/>
                  </a:lnTo>
                  <a:lnTo>
                    <a:pt x="479285" y="1016"/>
                  </a:lnTo>
                  <a:lnTo>
                    <a:pt x="474370" y="2717"/>
                  </a:lnTo>
                  <a:lnTo>
                    <a:pt x="470738" y="6350"/>
                  </a:lnTo>
                  <a:lnTo>
                    <a:pt x="467093" y="9918"/>
                  </a:lnTo>
                  <a:lnTo>
                    <a:pt x="465277" y="14528"/>
                  </a:lnTo>
                  <a:lnTo>
                    <a:pt x="465277" y="25247"/>
                  </a:lnTo>
                  <a:lnTo>
                    <a:pt x="478383" y="38074"/>
                  </a:lnTo>
                  <a:lnTo>
                    <a:pt x="464896" y="60871"/>
                  </a:lnTo>
                  <a:lnTo>
                    <a:pt x="479552" y="60871"/>
                  </a:lnTo>
                  <a:lnTo>
                    <a:pt x="491553" y="39712"/>
                  </a:lnTo>
                  <a:lnTo>
                    <a:pt x="500799" y="39712"/>
                  </a:lnTo>
                  <a:lnTo>
                    <a:pt x="500799" y="60985"/>
                  </a:lnTo>
                  <a:lnTo>
                    <a:pt x="513562" y="60985"/>
                  </a:lnTo>
                  <a:lnTo>
                    <a:pt x="513562" y="39712"/>
                  </a:lnTo>
                  <a:lnTo>
                    <a:pt x="513562" y="28346"/>
                  </a:lnTo>
                  <a:lnTo>
                    <a:pt x="513562" y="12179"/>
                  </a:lnTo>
                  <a:lnTo>
                    <a:pt x="513562" y="1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78659" y="4945481"/>
              <a:ext cx="688340" cy="326390"/>
            </a:xfrm>
            <a:custGeom>
              <a:avLst/>
              <a:gdLst/>
              <a:ahLst/>
              <a:cxnLst/>
              <a:rect l="l" t="t" r="r" b="b"/>
              <a:pathLst>
                <a:path w="688340" h="326389">
                  <a:moveTo>
                    <a:pt x="688086" y="111582"/>
                  </a:moveTo>
                  <a:lnTo>
                    <a:pt x="288709" y="111582"/>
                  </a:lnTo>
                  <a:lnTo>
                    <a:pt x="267271" y="0"/>
                  </a:lnTo>
                  <a:lnTo>
                    <a:pt x="254584" y="2425"/>
                  </a:lnTo>
                  <a:lnTo>
                    <a:pt x="275590" y="111582"/>
                  </a:lnTo>
                  <a:lnTo>
                    <a:pt x="0" y="111582"/>
                  </a:lnTo>
                  <a:lnTo>
                    <a:pt x="0" y="124282"/>
                  </a:lnTo>
                  <a:lnTo>
                    <a:pt x="0" y="313486"/>
                  </a:lnTo>
                  <a:lnTo>
                    <a:pt x="0" y="326186"/>
                  </a:lnTo>
                  <a:lnTo>
                    <a:pt x="688086" y="326186"/>
                  </a:lnTo>
                  <a:lnTo>
                    <a:pt x="688086" y="313804"/>
                  </a:lnTo>
                  <a:lnTo>
                    <a:pt x="688086" y="313486"/>
                  </a:lnTo>
                  <a:lnTo>
                    <a:pt x="688086" y="124891"/>
                  </a:lnTo>
                  <a:lnTo>
                    <a:pt x="675182" y="124891"/>
                  </a:lnTo>
                  <a:lnTo>
                    <a:pt x="675182" y="313486"/>
                  </a:lnTo>
                  <a:lnTo>
                    <a:pt x="12915" y="313486"/>
                  </a:lnTo>
                  <a:lnTo>
                    <a:pt x="12915" y="124282"/>
                  </a:lnTo>
                  <a:lnTo>
                    <a:pt x="688086" y="124282"/>
                  </a:lnTo>
                  <a:lnTo>
                    <a:pt x="688086" y="111582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00706" y="4877971"/>
              <a:ext cx="200660" cy="84455"/>
            </a:xfrm>
            <a:custGeom>
              <a:avLst/>
              <a:gdLst/>
              <a:ahLst/>
              <a:cxnLst/>
              <a:rect l="l" t="t" r="r" b="b"/>
              <a:pathLst>
                <a:path w="200659" h="84454">
                  <a:moveTo>
                    <a:pt x="197554" y="0"/>
                  </a:moveTo>
                  <a:lnTo>
                    <a:pt x="0" y="77987"/>
                  </a:lnTo>
                  <a:lnTo>
                    <a:pt x="2461" y="84234"/>
                  </a:lnTo>
                  <a:lnTo>
                    <a:pt x="200053" y="6246"/>
                  </a:lnTo>
                  <a:lnTo>
                    <a:pt x="19755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04464" y="5019220"/>
              <a:ext cx="781584" cy="7813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85988" y="2847685"/>
              <a:ext cx="781584" cy="78138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58364" y="5255453"/>
              <a:ext cx="781584" cy="7813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03835" y="3592730"/>
              <a:ext cx="781584" cy="78138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86108" y="3874394"/>
              <a:ext cx="781584" cy="7813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95106" y="3374668"/>
              <a:ext cx="781584" cy="78138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056505" y="3639296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686"/>
                  </a:lnTo>
                  <a:lnTo>
                    <a:pt x="35978" y="209747"/>
                  </a:lnTo>
                  <a:lnTo>
                    <a:pt x="75036" y="236080"/>
                  </a:lnTo>
                  <a:lnTo>
                    <a:pt x="122879" y="245736"/>
                  </a:lnTo>
                  <a:lnTo>
                    <a:pt x="170723" y="236080"/>
                  </a:lnTo>
                  <a:lnTo>
                    <a:pt x="209780" y="209747"/>
                  </a:lnTo>
                  <a:lnTo>
                    <a:pt x="236107" y="170686"/>
                  </a:lnTo>
                  <a:lnTo>
                    <a:pt x="245759" y="122849"/>
                  </a:lnTo>
                  <a:lnTo>
                    <a:pt x="236107" y="75017"/>
                  </a:lnTo>
                  <a:lnTo>
                    <a:pt x="209780" y="35969"/>
                  </a:lnTo>
                  <a:lnTo>
                    <a:pt x="170723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83656" y="3708803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518" y="46641"/>
                  </a:moveTo>
                  <a:lnTo>
                    <a:pt x="155180" y="46641"/>
                  </a:lnTo>
                  <a:lnTo>
                    <a:pt x="155180" y="65532"/>
                  </a:lnTo>
                  <a:lnTo>
                    <a:pt x="149084" y="67727"/>
                  </a:lnTo>
                  <a:lnTo>
                    <a:pt x="144729" y="73520"/>
                  </a:lnTo>
                  <a:lnTo>
                    <a:pt x="144729" y="87149"/>
                  </a:lnTo>
                  <a:lnTo>
                    <a:pt x="149084" y="92979"/>
                  </a:lnTo>
                  <a:lnTo>
                    <a:pt x="155180" y="95174"/>
                  </a:lnTo>
                  <a:lnTo>
                    <a:pt x="155180" y="109144"/>
                  </a:lnTo>
                  <a:lnTo>
                    <a:pt x="157528" y="111416"/>
                  </a:lnTo>
                  <a:lnTo>
                    <a:pt x="163246" y="111416"/>
                  </a:lnTo>
                  <a:lnTo>
                    <a:pt x="165445" y="109144"/>
                  </a:lnTo>
                  <a:lnTo>
                    <a:pt x="165518" y="95174"/>
                  </a:lnTo>
                  <a:lnTo>
                    <a:pt x="171615" y="92979"/>
                  </a:lnTo>
                  <a:lnTo>
                    <a:pt x="175970" y="87149"/>
                  </a:lnTo>
                  <a:lnTo>
                    <a:pt x="175970" y="85634"/>
                  </a:lnTo>
                  <a:lnTo>
                    <a:pt x="157452" y="85634"/>
                  </a:lnTo>
                  <a:lnTo>
                    <a:pt x="155067" y="83249"/>
                  </a:lnTo>
                  <a:lnTo>
                    <a:pt x="155067" y="77419"/>
                  </a:lnTo>
                  <a:lnTo>
                    <a:pt x="157452" y="75072"/>
                  </a:lnTo>
                  <a:lnTo>
                    <a:pt x="175970" y="75072"/>
                  </a:lnTo>
                  <a:lnTo>
                    <a:pt x="175970" y="73520"/>
                  </a:lnTo>
                  <a:lnTo>
                    <a:pt x="171615" y="67727"/>
                  </a:lnTo>
                  <a:lnTo>
                    <a:pt x="165518" y="65532"/>
                  </a:lnTo>
                  <a:lnTo>
                    <a:pt x="165518" y="46641"/>
                  </a:lnTo>
                  <a:close/>
                </a:path>
                <a:path w="178434" h="111760">
                  <a:moveTo>
                    <a:pt x="89707" y="0"/>
                  </a:moveTo>
                  <a:lnTo>
                    <a:pt x="88458" y="0"/>
                  </a:lnTo>
                  <a:lnTo>
                    <a:pt x="3483" y="29907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83" y="39713"/>
                  </a:lnTo>
                  <a:lnTo>
                    <a:pt x="36655" y="51524"/>
                  </a:lnTo>
                  <a:lnTo>
                    <a:pt x="36655" y="91162"/>
                  </a:lnTo>
                  <a:lnTo>
                    <a:pt x="79747" y="104379"/>
                  </a:lnTo>
                  <a:lnTo>
                    <a:pt x="89102" y="104715"/>
                  </a:lnTo>
                  <a:lnTo>
                    <a:pt x="98401" y="104379"/>
                  </a:lnTo>
                  <a:lnTo>
                    <a:pt x="137465" y="94342"/>
                  </a:lnTo>
                  <a:lnTo>
                    <a:pt x="89102" y="94342"/>
                  </a:lnTo>
                  <a:lnTo>
                    <a:pt x="81397" y="94090"/>
                  </a:lnTo>
                  <a:lnTo>
                    <a:pt x="47182" y="55272"/>
                  </a:lnTo>
                  <a:lnTo>
                    <a:pt x="78236" y="55272"/>
                  </a:lnTo>
                  <a:lnTo>
                    <a:pt x="20751" y="34829"/>
                  </a:lnTo>
                  <a:lnTo>
                    <a:pt x="88988" y="10751"/>
                  </a:lnTo>
                  <a:lnTo>
                    <a:pt x="120228" y="10751"/>
                  </a:lnTo>
                  <a:lnTo>
                    <a:pt x="89707" y="0"/>
                  </a:lnTo>
                  <a:close/>
                </a:path>
                <a:path w="178434" h="111760">
                  <a:moveTo>
                    <a:pt x="141434" y="55272"/>
                  </a:moveTo>
                  <a:lnTo>
                    <a:pt x="130983" y="55272"/>
                  </a:lnTo>
                  <a:lnTo>
                    <a:pt x="130983" y="84801"/>
                  </a:lnTo>
                  <a:lnTo>
                    <a:pt x="129998" y="85786"/>
                  </a:lnTo>
                  <a:lnTo>
                    <a:pt x="89102" y="94342"/>
                  </a:lnTo>
                  <a:lnTo>
                    <a:pt x="137465" y="94342"/>
                  </a:lnTo>
                  <a:lnTo>
                    <a:pt x="141434" y="91162"/>
                  </a:lnTo>
                  <a:lnTo>
                    <a:pt x="141434" y="55272"/>
                  </a:lnTo>
                  <a:close/>
                </a:path>
                <a:path w="178434" h="111760">
                  <a:moveTo>
                    <a:pt x="175970" y="75072"/>
                  </a:moveTo>
                  <a:lnTo>
                    <a:pt x="163246" y="75072"/>
                  </a:lnTo>
                  <a:lnTo>
                    <a:pt x="165632" y="77419"/>
                  </a:lnTo>
                  <a:lnTo>
                    <a:pt x="165632" y="83249"/>
                  </a:lnTo>
                  <a:lnTo>
                    <a:pt x="163246" y="85634"/>
                  </a:lnTo>
                  <a:lnTo>
                    <a:pt x="175970" y="85634"/>
                  </a:lnTo>
                  <a:lnTo>
                    <a:pt x="175970" y="75072"/>
                  </a:lnTo>
                  <a:close/>
                </a:path>
                <a:path w="178434" h="111760">
                  <a:moveTo>
                    <a:pt x="78236" y="55272"/>
                  </a:moveTo>
                  <a:lnTo>
                    <a:pt x="47182" y="55272"/>
                  </a:lnTo>
                  <a:lnTo>
                    <a:pt x="87360" y="69545"/>
                  </a:lnTo>
                  <a:lnTo>
                    <a:pt x="87890" y="69696"/>
                  </a:lnTo>
                  <a:lnTo>
                    <a:pt x="88534" y="69810"/>
                  </a:lnTo>
                  <a:lnTo>
                    <a:pt x="89632" y="69810"/>
                  </a:lnTo>
                  <a:lnTo>
                    <a:pt x="90275" y="69696"/>
                  </a:lnTo>
                  <a:lnTo>
                    <a:pt x="90806" y="69545"/>
                  </a:lnTo>
                  <a:lnTo>
                    <a:pt x="120219" y="59096"/>
                  </a:lnTo>
                  <a:lnTo>
                    <a:pt x="88988" y="59096"/>
                  </a:lnTo>
                  <a:lnTo>
                    <a:pt x="78236" y="55272"/>
                  </a:lnTo>
                  <a:close/>
                </a:path>
                <a:path w="178434" h="111760">
                  <a:moveTo>
                    <a:pt x="120228" y="10751"/>
                  </a:moveTo>
                  <a:lnTo>
                    <a:pt x="88988" y="10751"/>
                  </a:lnTo>
                  <a:lnTo>
                    <a:pt x="157187" y="34829"/>
                  </a:lnTo>
                  <a:lnTo>
                    <a:pt x="88988" y="59096"/>
                  </a:lnTo>
                  <a:lnTo>
                    <a:pt x="120219" y="59096"/>
                  </a:lnTo>
                  <a:lnTo>
                    <a:pt x="130983" y="55272"/>
                  </a:lnTo>
                  <a:lnTo>
                    <a:pt x="141434" y="55272"/>
                  </a:lnTo>
                  <a:lnTo>
                    <a:pt x="141434" y="51524"/>
                  </a:lnTo>
                  <a:lnTo>
                    <a:pt x="155180" y="46641"/>
                  </a:lnTo>
                  <a:lnTo>
                    <a:pt x="165518" y="46641"/>
                  </a:lnTo>
                  <a:lnTo>
                    <a:pt x="165518" y="43006"/>
                  </a:lnTo>
                  <a:lnTo>
                    <a:pt x="174606" y="39713"/>
                  </a:lnTo>
                  <a:lnTo>
                    <a:pt x="176727" y="38993"/>
                  </a:lnTo>
                  <a:lnTo>
                    <a:pt x="178090" y="36987"/>
                  </a:lnTo>
                  <a:lnTo>
                    <a:pt x="178090" y="32633"/>
                  </a:lnTo>
                  <a:lnTo>
                    <a:pt x="176727" y="30627"/>
                  </a:lnTo>
                  <a:lnTo>
                    <a:pt x="174606" y="29907"/>
                  </a:lnTo>
                  <a:lnTo>
                    <a:pt x="120228" y="10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22340" y="3138435"/>
              <a:ext cx="781584" cy="78138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183929" y="3404841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702"/>
                  </a:lnTo>
                  <a:lnTo>
                    <a:pt x="35978" y="209761"/>
                  </a:lnTo>
                  <a:lnTo>
                    <a:pt x="75036" y="236085"/>
                  </a:lnTo>
                  <a:lnTo>
                    <a:pt x="122879" y="245736"/>
                  </a:lnTo>
                  <a:lnTo>
                    <a:pt x="170723" y="236085"/>
                  </a:lnTo>
                  <a:lnTo>
                    <a:pt x="209780" y="209761"/>
                  </a:lnTo>
                  <a:lnTo>
                    <a:pt x="236107" y="170702"/>
                  </a:lnTo>
                  <a:lnTo>
                    <a:pt x="245759" y="122849"/>
                  </a:lnTo>
                  <a:lnTo>
                    <a:pt x="236107" y="75017"/>
                  </a:lnTo>
                  <a:lnTo>
                    <a:pt x="209780" y="35969"/>
                  </a:lnTo>
                  <a:lnTo>
                    <a:pt x="170723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11193" y="3474349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594" y="46641"/>
                  </a:moveTo>
                  <a:lnTo>
                    <a:pt x="155256" y="46641"/>
                  </a:lnTo>
                  <a:lnTo>
                    <a:pt x="155256" y="65532"/>
                  </a:lnTo>
                  <a:lnTo>
                    <a:pt x="149159" y="67727"/>
                  </a:lnTo>
                  <a:lnTo>
                    <a:pt x="144805" y="73520"/>
                  </a:lnTo>
                  <a:lnTo>
                    <a:pt x="144805" y="87149"/>
                  </a:lnTo>
                  <a:lnTo>
                    <a:pt x="149159" y="92979"/>
                  </a:lnTo>
                  <a:lnTo>
                    <a:pt x="155256" y="95174"/>
                  </a:lnTo>
                  <a:lnTo>
                    <a:pt x="155256" y="109144"/>
                  </a:lnTo>
                  <a:lnTo>
                    <a:pt x="157604" y="111416"/>
                  </a:lnTo>
                  <a:lnTo>
                    <a:pt x="163322" y="111416"/>
                  </a:lnTo>
                  <a:lnTo>
                    <a:pt x="165521" y="109144"/>
                  </a:lnTo>
                  <a:lnTo>
                    <a:pt x="165594" y="95174"/>
                  </a:lnTo>
                  <a:lnTo>
                    <a:pt x="171690" y="92979"/>
                  </a:lnTo>
                  <a:lnTo>
                    <a:pt x="176045" y="87149"/>
                  </a:lnTo>
                  <a:lnTo>
                    <a:pt x="176045" y="85521"/>
                  </a:lnTo>
                  <a:lnTo>
                    <a:pt x="157339" y="85521"/>
                  </a:lnTo>
                  <a:lnTo>
                    <a:pt x="154991" y="83174"/>
                  </a:lnTo>
                  <a:lnTo>
                    <a:pt x="154991" y="77343"/>
                  </a:lnTo>
                  <a:lnTo>
                    <a:pt x="157339" y="74996"/>
                  </a:lnTo>
                  <a:lnTo>
                    <a:pt x="176045" y="74996"/>
                  </a:lnTo>
                  <a:lnTo>
                    <a:pt x="176045" y="73520"/>
                  </a:lnTo>
                  <a:lnTo>
                    <a:pt x="171690" y="67727"/>
                  </a:lnTo>
                  <a:lnTo>
                    <a:pt x="165594" y="65532"/>
                  </a:lnTo>
                  <a:lnTo>
                    <a:pt x="165594" y="46641"/>
                  </a:lnTo>
                  <a:close/>
                </a:path>
                <a:path w="178434" h="111760">
                  <a:moveTo>
                    <a:pt x="89632" y="0"/>
                  </a:moveTo>
                  <a:lnTo>
                    <a:pt x="88344" y="0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45" y="39713"/>
                  </a:lnTo>
                  <a:lnTo>
                    <a:pt x="36617" y="51524"/>
                  </a:lnTo>
                  <a:lnTo>
                    <a:pt x="36617" y="91162"/>
                  </a:lnTo>
                  <a:lnTo>
                    <a:pt x="79731" y="104379"/>
                  </a:lnTo>
                  <a:lnTo>
                    <a:pt x="89064" y="104715"/>
                  </a:lnTo>
                  <a:lnTo>
                    <a:pt x="98370" y="104379"/>
                  </a:lnTo>
                  <a:lnTo>
                    <a:pt x="135603" y="95894"/>
                  </a:lnTo>
                  <a:lnTo>
                    <a:pt x="137540" y="94342"/>
                  </a:lnTo>
                  <a:lnTo>
                    <a:pt x="88988" y="94342"/>
                  </a:lnTo>
                  <a:lnTo>
                    <a:pt x="81299" y="94090"/>
                  </a:lnTo>
                  <a:lnTo>
                    <a:pt x="47069" y="55272"/>
                  </a:lnTo>
                  <a:lnTo>
                    <a:pt x="78166" y="55272"/>
                  </a:lnTo>
                  <a:lnTo>
                    <a:pt x="20713" y="34829"/>
                  </a:lnTo>
                  <a:lnTo>
                    <a:pt x="88912" y="10751"/>
                  </a:lnTo>
                  <a:lnTo>
                    <a:pt x="120152" y="10751"/>
                  </a:lnTo>
                  <a:lnTo>
                    <a:pt x="89632" y="0"/>
                  </a:lnTo>
                  <a:close/>
                </a:path>
                <a:path w="178434" h="111760">
                  <a:moveTo>
                    <a:pt x="141510" y="55272"/>
                  </a:moveTo>
                  <a:lnTo>
                    <a:pt x="130907" y="55272"/>
                  </a:lnTo>
                  <a:lnTo>
                    <a:pt x="130907" y="84801"/>
                  </a:lnTo>
                  <a:lnTo>
                    <a:pt x="129885" y="85786"/>
                  </a:lnTo>
                  <a:lnTo>
                    <a:pt x="88988" y="94342"/>
                  </a:lnTo>
                  <a:lnTo>
                    <a:pt x="137540" y="94342"/>
                  </a:lnTo>
                  <a:lnTo>
                    <a:pt x="141510" y="91162"/>
                  </a:lnTo>
                  <a:lnTo>
                    <a:pt x="141510" y="55272"/>
                  </a:lnTo>
                  <a:close/>
                </a:path>
                <a:path w="178434" h="111760">
                  <a:moveTo>
                    <a:pt x="176045" y="74996"/>
                  </a:moveTo>
                  <a:lnTo>
                    <a:pt x="163170" y="74996"/>
                  </a:lnTo>
                  <a:lnTo>
                    <a:pt x="165518" y="77343"/>
                  </a:lnTo>
                  <a:lnTo>
                    <a:pt x="165518" y="83174"/>
                  </a:lnTo>
                  <a:lnTo>
                    <a:pt x="163170" y="85521"/>
                  </a:lnTo>
                  <a:lnTo>
                    <a:pt x="176045" y="85521"/>
                  </a:lnTo>
                  <a:lnTo>
                    <a:pt x="176045" y="74996"/>
                  </a:lnTo>
                  <a:close/>
                </a:path>
                <a:path w="178434" h="111760">
                  <a:moveTo>
                    <a:pt x="78166" y="55272"/>
                  </a:moveTo>
                  <a:lnTo>
                    <a:pt x="47069" y="55272"/>
                  </a:lnTo>
                  <a:lnTo>
                    <a:pt x="87814" y="69734"/>
                  </a:lnTo>
                  <a:lnTo>
                    <a:pt x="88458" y="69810"/>
                  </a:lnTo>
                  <a:lnTo>
                    <a:pt x="89518" y="69810"/>
                  </a:lnTo>
                  <a:lnTo>
                    <a:pt x="90162" y="69734"/>
                  </a:lnTo>
                  <a:lnTo>
                    <a:pt x="120134" y="59096"/>
                  </a:lnTo>
                  <a:lnTo>
                    <a:pt x="88912" y="59096"/>
                  </a:lnTo>
                  <a:lnTo>
                    <a:pt x="78166" y="55272"/>
                  </a:lnTo>
                  <a:close/>
                </a:path>
                <a:path w="178434" h="111760">
                  <a:moveTo>
                    <a:pt x="120152" y="10751"/>
                  </a:moveTo>
                  <a:lnTo>
                    <a:pt x="88912" y="10751"/>
                  </a:lnTo>
                  <a:lnTo>
                    <a:pt x="157149" y="34829"/>
                  </a:lnTo>
                  <a:lnTo>
                    <a:pt x="88912" y="59096"/>
                  </a:lnTo>
                  <a:lnTo>
                    <a:pt x="120134" y="59096"/>
                  </a:lnTo>
                  <a:lnTo>
                    <a:pt x="130907" y="55272"/>
                  </a:lnTo>
                  <a:lnTo>
                    <a:pt x="141510" y="55272"/>
                  </a:lnTo>
                  <a:lnTo>
                    <a:pt x="141510" y="51524"/>
                  </a:lnTo>
                  <a:lnTo>
                    <a:pt x="155256" y="46641"/>
                  </a:lnTo>
                  <a:lnTo>
                    <a:pt x="165594" y="46641"/>
                  </a:lnTo>
                  <a:lnTo>
                    <a:pt x="165594" y="43006"/>
                  </a:lnTo>
                  <a:lnTo>
                    <a:pt x="174531" y="39713"/>
                  </a:lnTo>
                  <a:lnTo>
                    <a:pt x="176613" y="38993"/>
                  </a:lnTo>
                  <a:lnTo>
                    <a:pt x="177976" y="36987"/>
                  </a:lnTo>
                  <a:lnTo>
                    <a:pt x="177976" y="32633"/>
                  </a:lnTo>
                  <a:lnTo>
                    <a:pt x="176613" y="30627"/>
                  </a:lnTo>
                  <a:lnTo>
                    <a:pt x="120152" y="10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192412" y="4503902"/>
              <a:ext cx="162560" cy="441959"/>
            </a:xfrm>
            <a:custGeom>
              <a:avLst/>
              <a:gdLst/>
              <a:ahLst/>
              <a:cxnLst/>
              <a:rect l="l" t="t" r="r" b="b"/>
              <a:pathLst>
                <a:path w="162559" h="441960">
                  <a:moveTo>
                    <a:pt x="57175" y="414883"/>
                  </a:moveTo>
                  <a:lnTo>
                    <a:pt x="55435" y="407695"/>
                  </a:lnTo>
                  <a:lnTo>
                    <a:pt x="50774" y="397840"/>
                  </a:lnTo>
                  <a:lnTo>
                    <a:pt x="49123" y="396354"/>
                  </a:lnTo>
                  <a:lnTo>
                    <a:pt x="49123" y="417626"/>
                  </a:lnTo>
                  <a:lnTo>
                    <a:pt x="46329" y="425107"/>
                  </a:lnTo>
                  <a:lnTo>
                    <a:pt x="40932" y="431025"/>
                  </a:lnTo>
                  <a:lnTo>
                    <a:pt x="33439" y="434530"/>
                  </a:lnTo>
                  <a:lnTo>
                    <a:pt x="25171" y="434848"/>
                  </a:lnTo>
                  <a:lnTo>
                    <a:pt x="17678" y="432054"/>
                  </a:lnTo>
                  <a:lnTo>
                    <a:pt x="11760" y="426656"/>
                  </a:lnTo>
                  <a:lnTo>
                    <a:pt x="8255" y="419163"/>
                  </a:lnTo>
                  <a:lnTo>
                    <a:pt x="7937" y="410908"/>
                  </a:lnTo>
                  <a:lnTo>
                    <a:pt x="10731" y="403415"/>
                  </a:lnTo>
                  <a:lnTo>
                    <a:pt x="16129" y="397497"/>
                  </a:lnTo>
                  <a:lnTo>
                    <a:pt x="23622" y="393992"/>
                  </a:lnTo>
                  <a:lnTo>
                    <a:pt x="31902" y="393661"/>
                  </a:lnTo>
                  <a:lnTo>
                    <a:pt x="39408" y="396455"/>
                  </a:lnTo>
                  <a:lnTo>
                    <a:pt x="45326" y="401840"/>
                  </a:lnTo>
                  <a:lnTo>
                    <a:pt x="48806" y="409359"/>
                  </a:lnTo>
                  <a:lnTo>
                    <a:pt x="49123" y="417626"/>
                  </a:lnTo>
                  <a:lnTo>
                    <a:pt x="49123" y="396354"/>
                  </a:lnTo>
                  <a:lnTo>
                    <a:pt x="46164" y="393661"/>
                  </a:lnTo>
                  <a:lnTo>
                    <a:pt x="42938" y="390740"/>
                  </a:lnTo>
                  <a:lnTo>
                    <a:pt x="33020" y="387057"/>
                  </a:lnTo>
                  <a:lnTo>
                    <a:pt x="22072" y="387438"/>
                  </a:lnTo>
                  <a:lnTo>
                    <a:pt x="0" y="413600"/>
                  </a:lnTo>
                  <a:lnTo>
                    <a:pt x="1701" y="420789"/>
                  </a:lnTo>
                  <a:lnTo>
                    <a:pt x="5448" y="429425"/>
                  </a:lnTo>
                  <a:lnTo>
                    <a:pt x="11620" y="436079"/>
                  </a:lnTo>
                  <a:lnTo>
                    <a:pt x="19532" y="440359"/>
                  </a:lnTo>
                  <a:lnTo>
                    <a:pt x="28549" y="441883"/>
                  </a:lnTo>
                  <a:lnTo>
                    <a:pt x="30708" y="441883"/>
                  </a:lnTo>
                  <a:lnTo>
                    <a:pt x="32905" y="441617"/>
                  </a:lnTo>
                  <a:lnTo>
                    <a:pt x="35064" y="441045"/>
                  </a:lnTo>
                  <a:lnTo>
                    <a:pt x="42252" y="439343"/>
                  </a:lnTo>
                  <a:lnTo>
                    <a:pt x="48361" y="434848"/>
                  </a:lnTo>
                  <a:lnTo>
                    <a:pt x="52171" y="428625"/>
                  </a:lnTo>
                  <a:lnTo>
                    <a:pt x="55968" y="422275"/>
                  </a:lnTo>
                  <a:lnTo>
                    <a:pt x="57175" y="414883"/>
                  </a:lnTo>
                  <a:close/>
                </a:path>
                <a:path w="162559" h="441960">
                  <a:moveTo>
                    <a:pt x="161988" y="2006"/>
                  </a:moveTo>
                  <a:lnTo>
                    <a:pt x="155549" y="0"/>
                  </a:lnTo>
                  <a:lnTo>
                    <a:pt x="34988" y="385546"/>
                  </a:lnTo>
                  <a:lnTo>
                    <a:pt x="41427" y="387553"/>
                  </a:lnTo>
                  <a:lnTo>
                    <a:pt x="161988" y="200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121064" y="4291482"/>
              <a:ext cx="488950" cy="61594"/>
            </a:xfrm>
            <a:custGeom>
              <a:avLst/>
              <a:gdLst/>
              <a:ahLst/>
              <a:cxnLst/>
              <a:rect l="l" t="t" r="r" b="b"/>
              <a:pathLst>
                <a:path w="488950" h="61595">
                  <a:moveTo>
                    <a:pt x="51231" y="60007"/>
                  </a:moveTo>
                  <a:lnTo>
                    <a:pt x="25793" y="28206"/>
                  </a:lnTo>
                  <a:lnTo>
                    <a:pt x="49606" y="0"/>
                  </a:lnTo>
                  <a:lnTo>
                    <a:pt x="33896" y="0"/>
                  </a:lnTo>
                  <a:lnTo>
                    <a:pt x="12725" y="26835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60007"/>
                  </a:lnTo>
                  <a:lnTo>
                    <a:pt x="12725" y="60007"/>
                  </a:lnTo>
                  <a:lnTo>
                    <a:pt x="12725" y="41529"/>
                  </a:lnTo>
                  <a:lnTo>
                    <a:pt x="17348" y="36004"/>
                  </a:lnTo>
                  <a:lnTo>
                    <a:pt x="35521" y="60007"/>
                  </a:lnTo>
                  <a:lnTo>
                    <a:pt x="51231" y="60007"/>
                  </a:lnTo>
                  <a:close/>
                </a:path>
                <a:path w="488950" h="61595">
                  <a:moveTo>
                    <a:pt x="102171" y="16548"/>
                  </a:moveTo>
                  <a:lnTo>
                    <a:pt x="90690" y="16548"/>
                  </a:lnTo>
                  <a:lnTo>
                    <a:pt x="90690" y="32639"/>
                  </a:lnTo>
                  <a:lnTo>
                    <a:pt x="72707" y="32639"/>
                  </a:lnTo>
                  <a:lnTo>
                    <a:pt x="72707" y="16548"/>
                  </a:lnTo>
                  <a:lnTo>
                    <a:pt x="61239" y="16548"/>
                  </a:lnTo>
                  <a:lnTo>
                    <a:pt x="61239" y="60007"/>
                  </a:lnTo>
                  <a:lnTo>
                    <a:pt x="72707" y="60007"/>
                  </a:lnTo>
                  <a:lnTo>
                    <a:pt x="72707" y="42633"/>
                  </a:lnTo>
                  <a:lnTo>
                    <a:pt x="90690" y="42633"/>
                  </a:lnTo>
                  <a:lnTo>
                    <a:pt x="90690" y="60007"/>
                  </a:lnTo>
                  <a:lnTo>
                    <a:pt x="102171" y="60007"/>
                  </a:lnTo>
                  <a:lnTo>
                    <a:pt x="102171" y="16548"/>
                  </a:lnTo>
                  <a:close/>
                </a:path>
                <a:path w="488950" h="61595">
                  <a:moveTo>
                    <a:pt x="158407" y="16662"/>
                  </a:moveTo>
                  <a:lnTo>
                    <a:pt x="146888" y="16662"/>
                  </a:lnTo>
                  <a:lnTo>
                    <a:pt x="146888" y="26200"/>
                  </a:lnTo>
                  <a:lnTo>
                    <a:pt x="146888" y="35547"/>
                  </a:lnTo>
                  <a:lnTo>
                    <a:pt x="132156" y="35547"/>
                  </a:lnTo>
                  <a:lnTo>
                    <a:pt x="130873" y="35166"/>
                  </a:lnTo>
                  <a:lnTo>
                    <a:pt x="129882" y="34264"/>
                  </a:lnTo>
                  <a:lnTo>
                    <a:pt x="128981" y="33464"/>
                  </a:lnTo>
                  <a:lnTo>
                    <a:pt x="128524" y="32296"/>
                  </a:lnTo>
                  <a:lnTo>
                    <a:pt x="128524" y="29375"/>
                  </a:lnTo>
                  <a:lnTo>
                    <a:pt x="128981" y="28282"/>
                  </a:lnTo>
                  <a:lnTo>
                    <a:pt x="129959" y="27444"/>
                  </a:lnTo>
                  <a:lnTo>
                    <a:pt x="130949" y="26657"/>
                  </a:lnTo>
                  <a:lnTo>
                    <a:pt x="132232" y="26200"/>
                  </a:lnTo>
                  <a:lnTo>
                    <a:pt x="146888" y="26200"/>
                  </a:lnTo>
                  <a:lnTo>
                    <a:pt x="146888" y="16662"/>
                  </a:lnTo>
                  <a:lnTo>
                    <a:pt x="127431" y="16662"/>
                  </a:lnTo>
                  <a:lnTo>
                    <a:pt x="123786" y="18021"/>
                  </a:lnTo>
                  <a:lnTo>
                    <a:pt x="118338" y="23469"/>
                  </a:lnTo>
                  <a:lnTo>
                    <a:pt x="117055" y="26657"/>
                  </a:lnTo>
                  <a:lnTo>
                    <a:pt x="116979" y="34455"/>
                  </a:lnTo>
                  <a:lnTo>
                    <a:pt x="117957" y="37439"/>
                  </a:lnTo>
                  <a:lnTo>
                    <a:pt x="119773" y="39827"/>
                  </a:lnTo>
                  <a:lnTo>
                    <a:pt x="121589" y="42100"/>
                  </a:lnTo>
                  <a:lnTo>
                    <a:pt x="123863" y="43649"/>
                  </a:lnTo>
                  <a:lnTo>
                    <a:pt x="126593" y="44259"/>
                  </a:lnTo>
                  <a:lnTo>
                    <a:pt x="116522" y="60007"/>
                  </a:lnTo>
                  <a:lnTo>
                    <a:pt x="129438" y="60007"/>
                  </a:lnTo>
                  <a:lnTo>
                    <a:pt x="138061" y="45161"/>
                  </a:lnTo>
                  <a:lnTo>
                    <a:pt x="146964" y="45161"/>
                  </a:lnTo>
                  <a:lnTo>
                    <a:pt x="146964" y="60083"/>
                  </a:lnTo>
                  <a:lnTo>
                    <a:pt x="158407" y="60083"/>
                  </a:lnTo>
                  <a:lnTo>
                    <a:pt x="158407" y="45161"/>
                  </a:lnTo>
                  <a:lnTo>
                    <a:pt x="158407" y="35547"/>
                  </a:lnTo>
                  <a:lnTo>
                    <a:pt x="158407" y="26200"/>
                  </a:lnTo>
                  <a:lnTo>
                    <a:pt x="158407" y="16662"/>
                  </a:lnTo>
                  <a:close/>
                </a:path>
                <a:path w="488950" h="61595">
                  <a:moveTo>
                    <a:pt x="207518" y="16662"/>
                  </a:moveTo>
                  <a:lnTo>
                    <a:pt x="173964" y="16662"/>
                  </a:lnTo>
                  <a:lnTo>
                    <a:pt x="173964" y="60083"/>
                  </a:lnTo>
                  <a:lnTo>
                    <a:pt x="185407" y="60083"/>
                  </a:lnTo>
                  <a:lnTo>
                    <a:pt x="185407" y="26657"/>
                  </a:lnTo>
                  <a:lnTo>
                    <a:pt x="207518" y="26657"/>
                  </a:lnTo>
                  <a:lnTo>
                    <a:pt x="207518" y="16662"/>
                  </a:lnTo>
                  <a:close/>
                </a:path>
                <a:path w="488950" h="61595">
                  <a:moveTo>
                    <a:pt x="260108" y="16548"/>
                  </a:moveTo>
                  <a:lnTo>
                    <a:pt x="248602" y="16548"/>
                  </a:lnTo>
                  <a:lnTo>
                    <a:pt x="230695" y="42811"/>
                  </a:lnTo>
                  <a:lnTo>
                    <a:pt x="230695" y="16548"/>
                  </a:lnTo>
                  <a:lnTo>
                    <a:pt x="219214" y="16548"/>
                  </a:lnTo>
                  <a:lnTo>
                    <a:pt x="219214" y="60007"/>
                  </a:lnTo>
                  <a:lnTo>
                    <a:pt x="230238" y="60007"/>
                  </a:lnTo>
                  <a:lnTo>
                    <a:pt x="248678" y="32753"/>
                  </a:lnTo>
                  <a:lnTo>
                    <a:pt x="248678" y="60007"/>
                  </a:lnTo>
                  <a:lnTo>
                    <a:pt x="260108" y="60007"/>
                  </a:lnTo>
                  <a:lnTo>
                    <a:pt x="260108" y="16548"/>
                  </a:lnTo>
                  <a:close/>
                </a:path>
                <a:path w="488950" h="61595">
                  <a:moveTo>
                    <a:pt x="316763" y="16548"/>
                  </a:moveTo>
                  <a:lnTo>
                    <a:pt x="305295" y="16548"/>
                  </a:lnTo>
                  <a:lnTo>
                    <a:pt x="305295" y="32639"/>
                  </a:lnTo>
                  <a:lnTo>
                    <a:pt x="287299" y="32639"/>
                  </a:lnTo>
                  <a:lnTo>
                    <a:pt x="287299" y="16548"/>
                  </a:lnTo>
                  <a:lnTo>
                    <a:pt x="275869" y="16548"/>
                  </a:lnTo>
                  <a:lnTo>
                    <a:pt x="275869" y="60007"/>
                  </a:lnTo>
                  <a:lnTo>
                    <a:pt x="287299" y="60007"/>
                  </a:lnTo>
                  <a:lnTo>
                    <a:pt x="287299" y="42633"/>
                  </a:lnTo>
                  <a:lnTo>
                    <a:pt x="305295" y="42633"/>
                  </a:lnTo>
                  <a:lnTo>
                    <a:pt x="305295" y="60007"/>
                  </a:lnTo>
                  <a:lnTo>
                    <a:pt x="316763" y="60007"/>
                  </a:lnTo>
                  <a:lnTo>
                    <a:pt x="316763" y="16548"/>
                  </a:lnTo>
                  <a:close/>
                </a:path>
                <a:path w="488950" h="61595">
                  <a:moveTo>
                    <a:pt x="373494" y="16548"/>
                  </a:moveTo>
                  <a:lnTo>
                    <a:pt x="361937" y="16548"/>
                  </a:lnTo>
                  <a:lnTo>
                    <a:pt x="344030" y="42811"/>
                  </a:lnTo>
                  <a:lnTo>
                    <a:pt x="344030" y="16548"/>
                  </a:lnTo>
                  <a:lnTo>
                    <a:pt x="332549" y="16548"/>
                  </a:lnTo>
                  <a:lnTo>
                    <a:pt x="332549" y="60007"/>
                  </a:lnTo>
                  <a:lnTo>
                    <a:pt x="343573" y="60007"/>
                  </a:lnTo>
                  <a:lnTo>
                    <a:pt x="362013" y="32753"/>
                  </a:lnTo>
                  <a:lnTo>
                    <a:pt x="362013" y="60007"/>
                  </a:lnTo>
                  <a:lnTo>
                    <a:pt x="373494" y="60007"/>
                  </a:lnTo>
                  <a:lnTo>
                    <a:pt x="373494" y="16548"/>
                  </a:lnTo>
                  <a:close/>
                </a:path>
                <a:path w="488950" h="61595">
                  <a:moveTo>
                    <a:pt x="430098" y="16548"/>
                  </a:moveTo>
                  <a:lnTo>
                    <a:pt x="418668" y="16548"/>
                  </a:lnTo>
                  <a:lnTo>
                    <a:pt x="418668" y="32639"/>
                  </a:lnTo>
                  <a:lnTo>
                    <a:pt x="400634" y="32639"/>
                  </a:lnTo>
                  <a:lnTo>
                    <a:pt x="400634" y="16548"/>
                  </a:lnTo>
                  <a:lnTo>
                    <a:pt x="389204" y="16548"/>
                  </a:lnTo>
                  <a:lnTo>
                    <a:pt x="389204" y="60007"/>
                  </a:lnTo>
                  <a:lnTo>
                    <a:pt x="400634" y="60007"/>
                  </a:lnTo>
                  <a:lnTo>
                    <a:pt x="400634" y="42633"/>
                  </a:lnTo>
                  <a:lnTo>
                    <a:pt x="418668" y="42633"/>
                  </a:lnTo>
                  <a:lnTo>
                    <a:pt x="418668" y="60007"/>
                  </a:lnTo>
                  <a:lnTo>
                    <a:pt x="430098" y="60007"/>
                  </a:lnTo>
                  <a:lnTo>
                    <a:pt x="430098" y="16548"/>
                  </a:lnTo>
                  <a:close/>
                </a:path>
                <a:path w="488950" h="61595">
                  <a:moveTo>
                    <a:pt x="488937" y="31724"/>
                  </a:moveTo>
                  <a:lnTo>
                    <a:pt x="486905" y="26466"/>
                  </a:lnTo>
                  <a:lnTo>
                    <a:pt x="486219" y="25742"/>
                  </a:lnTo>
                  <a:lnTo>
                    <a:pt x="478536" y="17754"/>
                  </a:lnTo>
                  <a:lnTo>
                    <a:pt x="477164" y="17221"/>
                  </a:lnTo>
                  <a:lnTo>
                    <a:pt x="477164" y="34721"/>
                  </a:lnTo>
                  <a:lnTo>
                    <a:pt x="477139" y="41910"/>
                  </a:lnTo>
                  <a:lnTo>
                    <a:pt x="469442" y="50914"/>
                  </a:lnTo>
                  <a:lnTo>
                    <a:pt x="462559" y="50914"/>
                  </a:lnTo>
                  <a:lnTo>
                    <a:pt x="459905" y="49707"/>
                  </a:lnTo>
                  <a:lnTo>
                    <a:pt x="457936" y="47282"/>
                  </a:lnTo>
                  <a:lnTo>
                    <a:pt x="455930" y="44894"/>
                  </a:lnTo>
                  <a:lnTo>
                    <a:pt x="454901" y="41910"/>
                  </a:lnTo>
                  <a:lnTo>
                    <a:pt x="454939" y="34721"/>
                  </a:lnTo>
                  <a:lnTo>
                    <a:pt x="455930" y="31838"/>
                  </a:lnTo>
                  <a:lnTo>
                    <a:pt x="457936" y="29375"/>
                  </a:lnTo>
                  <a:lnTo>
                    <a:pt x="459905" y="26911"/>
                  </a:lnTo>
                  <a:lnTo>
                    <a:pt x="462559" y="25742"/>
                  </a:lnTo>
                  <a:lnTo>
                    <a:pt x="469442" y="25742"/>
                  </a:lnTo>
                  <a:lnTo>
                    <a:pt x="472173" y="26911"/>
                  </a:lnTo>
                  <a:lnTo>
                    <a:pt x="474179" y="29375"/>
                  </a:lnTo>
                  <a:lnTo>
                    <a:pt x="476186" y="31724"/>
                  </a:lnTo>
                  <a:lnTo>
                    <a:pt x="477164" y="34721"/>
                  </a:lnTo>
                  <a:lnTo>
                    <a:pt x="477164" y="17221"/>
                  </a:lnTo>
                  <a:lnTo>
                    <a:pt x="472998" y="15557"/>
                  </a:lnTo>
                  <a:lnTo>
                    <a:pt x="459105" y="15557"/>
                  </a:lnTo>
                  <a:lnTo>
                    <a:pt x="453542" y="17754"/>
                  </a:lnTo>
                  <a:lnTo>
                    <a:pt x="445173" y="26466"/>
                  </a:lnTo>
                  <a:lnTo>
                    <a:pt x="443128" y="31724"/>
                  </a:lnTo>
                  <a:lnTo>
                    <a:pt x="443166" y="44894"/>
                  </a:lnTo>
                  <a:lnTo>
                    <a:pt x="445287" y="50088"/>
                  </a:lnTo>
                  <a:lnTo>
                    <a:pt x="453466" y="58978"/>
                  </a:lnTo>
                  <a:lnTo>
                    <a:pt x="459105" y="61175"/>
                  </a:lnTo>
                  <a:lnTo>
                    <a:pt x="472935" y="61175"/>
                  </a:lnTo>
                  <a:lnTo>
                    <a:pt x="478536" y="58902"/>
                  </a:lnTo>
                  <a:lnTo>
                    <a:pt x="482739" y="54559"/>
                  </a:lnTo>
                  <a:lnTo>
                    <a:pt x="486130" y="50914"/>
                  </a:lnTo>
                  <a:lnTo>
                    <a:pt x="486905" y="50088"/>
                  </a:lnTo>
                  <a:lnTo>
                    <a:pt x="488911" y="44894"/>
                  </a:lnTo>
                  <a:lnTo>
                    <a:pt x="488937" y="31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65977" y="4442794"/>
              <a:ext cx="680085" cy="201930"/>
            </a:xfrm>
            <a:custGeom>
              <a:avLst/>
              <a:gdLst/>
              <a:ahLst/>
              <a:cxnLst/>
              <a:rect l="l" t="t" r="r" b="b"/>
              <a:pathLst>
                <a:path w="680084" h="201929">
                  <a:moveTo>
                    <a:pt x="679834" y="0"/>
                  </a:moveTo>
                  <a:lnTo>
                    <a:pt x="0" y="0"/>
                  </a:lnTo>
                  <a:lnTo>
                    <a:pt x="0" y="201820"/>
                  </a:lnTo>
                  <a:lnTo>
                    <a:pt x="679834" y="201820"/>
                  </a:lnTo>
                  <a:lnTo>
                    <a:pt x="679834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34512" y="4515599"/>
              <a:ext cx="657225" cy="72390"/>
            </a:xfrm>
            <a:custGeom>
              <a:avLst/>
              <a:gdLst/>
              <a:ahLst/>
              <a:cxnLst/>
              <a:rect l="l" t="t" r="r" b="b"/>
              <a:pathLst>
                <a:path w="657225" h="72389">
                  <a:moveTo>
                    <a:pt x="63004" y="49707"/>
                  </a:moveTo>
                  <a:lnTo>
                    <a:pt x="57632" y="49707"/>
                  </a:lnTo>
                  <a:lnTo>
                    <a:pt x="57632" y="12153"/>
                  </a:lnTo>
                  <a:lnTo>
                    <a:pt x="57632" y="990"/>
                  </a:lnTo>
                  <a:lnTo>
                    <a:pt x="44716" y="990"/>
                  </a:lnTo>
                  <a:lnTo>
                    <a:pt x="44716" y="12153"/>
                  </a:lnTo>
                  <a:lnTo>
                    <a:pt x="44716" y="49707"/>
                  </a:lnTo>
                  <a:lnTo>
                    <a:pt x="16814" y="49707"/>
                  </a:lnTo>
                  <a:lnTo>
                    <a:pt x="20828" y="45961"/>
                  </a:lnTo>
                  <a:lnTo>
                    <a:pt x="23291" y="40246"/>
                  </a:lnTo>
                  <a:lnTo>
                    <a:pt x="24193" y="31610"/>
                  </a:lnTo>
                  <a:lnTo>
                    <a:pt x="26466" y="12153"/>
                  </a:lnTo>
                  <a:lnTo>
                    <a:pt x="44716" y="12153"/>
                  </a:lnTo>
                  <a:lnTo>
                    <a:pt x="44716" y="990"/>
                  </a:lnTo>
                  <a:lnTo>
                    <a:pt x="14998" y="990"/>
                  </a:lnTo>
                  <a:lnTo>
                    <a:pt x="11353" y="32524"/>
                  </a:lnTo>
                  <a:lnTo>
                    <a:pt x="10833" y="36804"/>
                  </a:lnTo>
                  <a:lnTo>
                    <a:pt x="9994" y="40703"/>
                  </a:lnTo>
                  <a:lnTo>
                    <a:pt x="8902" y="43421"/>
                  </a:lnTo>
                  <a:lnTo>
                    <a:pt x="7835" y="46151"/>
                  </a:lnTo>
                  <a:lnTo>
                    <a:pt x="6629" y="47967"/>
                  </a:lnTo>
                  <a:lnTo>
                    <a:pt x="4089" y="49784"/>
                  </a:lnTo>
                  <a:lnTo>
                    <a:pt x="2273" y="50431"/>
                  </a:lnTo>
                  <a:lnTo>
                    <a:pt x="0" y="50698"/>
                  </a:lnTo>
                  <a:lnTo>
                    <a:pt x="0" y="71970"/>
                  </a:lnTo>
                  <a:lnTo>
                    <a:pt x="12839" y="71970"/>
                  </a:lnTo>
                  <a:lnTo>
                    <a:pt x="12839" y="60883"/>
                  </a:lnTo>
                  <a:lnTo>
                    <a:pt x="50292" y="60883"/>
                  </a:lnTo>
                  <a:lnTo>
                    <a:pt x="50292" y="71970"/>
                  </a:lnTo>
                  <a:lnTo>
                    <a:pt x="63004" y="71970"/>
                  </a:lnTo>
                  <a:lnTo>
                    <a:pt x="63004" y="60883"/>
                  </a:lnTo>
                  <a:lnTo>
                    <a:pt x="63004" y="49707"/>
                  </a:lnTo>
                  <a:close/>
                </a:path>
                <a:path w="657225" h="72389">
                  <a:moveTo>
                    <a:pt x="117348" y="914"/>
                  </a:moveTo>
                  <a:lnTo>
                    <a:pt x="74904" y="914"/>
                  </a:lnTo>
                  <a:lnTo>
                    <a:pt x="74904" y="60883"/>
                  </a:lnTo>
                  <a:lnTo>
                    <a:pt x="117348" y="60883"/>
                  </a:lnTo>
                  <a:lnTo>
                    <a:pt x="117348" y="49707"/>
                  </a:lnTo>
                  <a:lnTo>
                    <a:pt x="87706" y="49707"/>
                  </a:lnTo>
                  <a:lnTo>
                    <a:pt x="87706" y="36156"/>
                  </a:lnTo>
                  <a:lnTo>
                    <a:pt x="116814" y="36156"/>
                  </a:lnTo>
                  <a:lnTo>
                    <a:pt x="116814" y="24879"/>
                  </a:lnTo>
                  <a:lnTo>
                    <a:pt x="87706" y="24879"/>
                  </a:lnTo>
                  <a:lnTo>
                    <a:pt x="87706" y="12153"/>
                  </a:lnTo>
                  <a:lnTo>
                    <a:pt x="117348" y="12153"/>
                  </a:lnTo>
                  <a:lnTo>
                    <a:pt x="117348" y="914"/>
                  </a:lnTo>
                  <a:close/>
                </a:path>
                <a:path w="657225" h="72389">
                  <a:moveTo>
                    <a:pt x="196875" y="914"/>
                  </a:moveTo>
                  <a:lnTo>
                    <a:pt x="178879" y="914"/>
                  </a:lnTo>
                  <a:lnTo>
                    <a:pt x="164338" y="37134"/>
                  </a:lnTo>
                  <a:lnTo>
                    <a:pt x="149796" y="914"/>
                  </a:lnTo>
                  <a:lnTo>
                    <a:pt x="131889" y="914"/>
                  </a:lnTo>
                  <a:lnTo>
                    <a:pt x="131889" y="60883"/>
                  </a:lnTo>
                  <a:lnTo>
                    <a:pt x="144614" y="60883"/>
                  </a:lnTo>
                  <a:lnTo>
                    <a:pt x="144614" y="18897"/>
                  </a:lnTo>
                  <a:lnTo>
                    <a:pt x="161544" y="60883"/>
                  </a:lnTo>
                  <a:lnTo>
                    <a:pt x="167068" y="60883"/>
                  </a:lnTo>
                  <a:lnTo>
                    <a:pt x="183959" y="18897"/>
                  </a:lnTo>
                  <a:lnTo>
                    <a:pt x="183959" y="60883"/>
                  </a:lnTo>
                  <a:lnTo>
                    <a:pt x="196799" y="60883"/>
                  </a:lnTo>
                  <a:lnTo>
                    <a:pt x="196875" y="914"/>
                  </a:lnTo>
                  <a:close/>
                </a:path>
                <a:path w="657225" h="72389">
                  <a:moveTo>
                    <a:pt x="272948" y="21996"/>
                  </a:moveTo>
                  <a:lnTo>
                    <a:pt x="270065" y="14541"/>
                  </a:lnTo>
                  <a:lnTo>
                    <a:pt x="266852" y="11353"/>
                  </a:lnTo>
                  <a:lnTo>
                    <a:pt x="259765" y="4406"/>
                  </a:lnTo>
                  <a:lnTo>
                    <a:pt x="259765" y="25323"/>
                  </a:lnTo>
                  <a:lnTo>
                    <a:pt x="259765" y="36614"/>
                  </a:lnTo>
                  <a:lnTo>
                    <a:pt x="258140" y="41338"/>
                  </a:lnTo>
                  <a:lnTo>
                    <a:pt x="254774" y="45059"/>
                  </a:lnTo>
                  <a:lnTo>
                    <a:pt x="251434" y="48806"/>
                  </a:lnTo>
                  <a:lnTo>
                    <a:pt x="247040" y="50622"/>
                  </a:lnTo>
                  <a:lnTo>
                    <a:pt x="236143" y="50622"/>
                  </a:lnTo>
                  <a:lnTo>
                    <a:pt x="231787" y="48806"/>
                  </a:lnTo>
                  <a:lnTo>
                    <a:pt x="225044" y="41338"/>
                  </a:lnTo>
                  <a:lnTo>
                    <a:pt x="223418" y="36614"/>
                  </a:lnTo>
                  <a:lnTo>
                    <a:pt x="223418" y="25323"/>
                  </a:lnTo>
                  <a:lnTo>
                    <a:pt x="225044" y="20637"/>
                  </a:lnTo>
                  <a:lnTo>
                    <a:pt x="231787" y="13182"/>
                  </a:lnTo>
                  <a:lnTo>
                    <a:pt x="236143" y="11353"/>
                  </a:lnTo>
                  <a:lnTo>
                    <a:pt x="247040" y="11353"/>
                  </a:lnTo>
                  <a:lnTo>
                    <a:pt x="251434" y="13182"/>
                  </a:lnTo>
                  <a:lnTo>
                    <a:pt x="258140" y="20637"/>
                  </a:lnTo>
                  <a:lnTo>
                    <a:pt x="259765" y="25323"/>
                  </a:lnTo>
                  <a:lnTo>
                    <a:pt x="259765" y="4406"/>
                  </a:lnTo>
                  <a:lnTo>
                    <a:pt x="258254" y="2921"/>
                  </a:lnTo>
                  <a:lnTo>
                    <a:pt x="250685" y="0"/>
                  </a:lnTo>
                  <a:lnTo>
                    <a:pt x="232498" y="0"/>
                  </a:lnTo>
                  <a:lnTo>
                    <a:pt x="225044" y="2921"/>
                  </a:lnTo>
                  <a:lnTo>
                    <a:pt x="213233" y="14541"/>
                  </a:lnTo>
                  <a:lnTo>
                    <a:pt x="210350" y="21996"/>
                  </a:lnTo>
                  <a:lnTo>
                    <a:pt x="210388" y="40055"/>
                  </a:lnTo>
                  <a:lnTo>
                    <a:pt x="213233" y="47434"/>
                  </a:lnTo>
                  <a:lnTo>
                    <a:pt x="225044" y="59055"/>
                  </a:lnTo>
                  <a:lnTo>
                    <a:pt x="232498" y="61976"/>
                  </a:lnTo>
                  <a:lnTo>
                    <a:pt x="250685" y="61976"/>
                  </a:lnTo>
                  <a:lnTo>
                    <a:pt x="258330" y="59055"/>
                  </a:lnTo>
                  <a:lnTo>
                    <a:pt x="266776" y="50622"/>
                  </a:lnTo>
                  <a:lnTo>
                    <a:pt x="269951" y="47434"/>
                  </a:lnTo>
                  <a:lnTo>
                    <a:pt x="272948" y="40055"/>
                  </a:lnTo>
                  <a:lnTo>
                    <a:pt x="272948" y="21996"/>
                  </a:lnTo>
                  <a:close/>
                </a:path>
                <a:path w="657225" h="72389">
                  <a:moveTo>
                    <a:pt x="328803" y="914"/>
                  </a:moveTo>
                  <a:lnTo>
                    <a:pt x="286499" y="914"/>
                  </a:lnTo>
                  <a:lnTo>
                    <a:pt x="286499" y="60883"/>
                  </a:lnTo>
                  <a:lnTo>
                    <a:pt x="299262" y="60883"/>
                  </a:lnTo>
                  <a:lnTo>
                    <a:pt x="299262" y="12153"/>
                  </a:lnTo>
                  <a:lnTo>
                    <a:pt x="328803" y="12153"/>
                  </a:lnTo>
                  <a:lnTo>
                    <a:pt x="328803" y="914"/>
                  </a:lnTo>
                  <a:close/>
                </a:path>
                <a:path w="657225" h="72389">
                  <a:moveTo>
                    <a:pt x="390525" y="14732"/>
                  </a:moveTo>
                  <a:lnTo>
                    <a:pt x="377647" y="1333"/>
                  </a:lnTo>
                  <a:lnTo>
                    <a:pt x="377647" y="17792"/>
                  </a:lnTo>
                  <a:lnTo>
                    <a:pt x="377647" y="22720"/>
                  </a:lnTo>
                  <a:lnTo>
                    <a:pt x="376516" y="24726"/>
                  </a:lnTo>
                  <a:lnTo>
                    <a:pt x="373481" y="27597"/>
                  </a:lnTo>
                  <a:lnTo>
                    <a:pt x="371208" y="28359"/>
                  </a:lnTo>
                  <a:lnTo>
                    <a:pt x="355307" y="28359"/>
                  </a:lnTo>
                  <a:lnTo>
                    <a:pt x="355307" y="12153"/>
                  </a:lnTo>
                  <a:lnTo>
                    <a:pt x="371208" y="12153"/>
                  </a:lnTo>
                  <a:lnTo>
                    <a:pt x="373481" y="12915"/>
                  </a:lnTo>
                  <a:lnTo>
                    <a:pt x="376516" y="15786"/>
                  </a:lnTo>
                  <a:lnTo>
                    <a:pt x="377647" y="17792"/>
                  </a:lnTo>
                  <a:lnTo>
                    <a:pt x="377647" y="1333"/>
                  </a:lnTo>
                  <a:lnTo>
                    <a:pt x="376516" y="914"/>
                  </a:lnTo>
                  <a:lnTo>
                    <a:pt x="342430" y="914"/>
                  </a:lnTo>
                  <a:lnTo>
                    <a:pt x="342430" y="60883"/>
                  </a:lnTo>
                  <a:lnTo>
                    <a:pt x="355307" y="60883"/>
                  </a:lnTo>
                  <a:lnTo>
                    <a:pt x="355307" y="39522"/>
                  </a:lnTo>
                  <a:lnTo>
                    <a:pt x="376516" y="39522"/>
                  </a:lnTo>
                  <a:lnTo>
                    <a:pt x="381431" y="37706"/>
                  </a:lnTo>
                  <a:lnTo>
                    <a:pt x="385229" y="33959"/>
                  </a:lnTo>
                  <a:lnTo>
                    <a:pt x="388632" y="30251"/>
                  </a:lnTo>
                  <a:lnTo>
                    <a:pt x="389420" y="28359"/>
                  </a:lnTo>
                  <a:lnTo>
                    <a:pt x="390525" y="25704"/>
                  </a:lnTo>
                  <a:lnTo>
                    <a:pt x="390525" y="14732"/>
                  </a:lnTo>
                  <a:close/>
                </a:path>
                <a:path w="657225" h="72389">
                  <a:moveTo>
                    <a:pt x="452247" y="60883"/>
                  </a:moveTo>
                  <a:lnTo>
                    <a:pt x="448322" y="50698"/>
                  </a:lnTo>
                  <a:lnTo>
                    <a:pt x="444030" y="39522"/>
                  </a:lnTo>
                  <a:lnTo>
                    <a:pt x="434086" y="13703"/>
                  </a:lnTo>
                  <a:lnTo>
                    <a:pt x="430288" y="3873"/>
                  </a:lnTo>
                  <a:lnTo>
                    <a:pt x="430288" y="39522"/>
                  </a:lnTo>
                  <a:lnTo>
                    <a:pt x="411734" y="39522"/>
                  </a:lnTo>
                  <a:lnTo>
                    <a:pt x="421195" y="13703"/>
                  </a:lnTo>
                  <a:lnTo>
                    <a:pt x="430288" y="39522"/>
                  </a:lnTo>
                  <a:lnTo>
                    <a:pt x="430288" y="3873"/>
                  </a:lnTo>
                  <a:lnTo>
                    <a:pt x="429145" y="914"/>
                  </a:lnTo>
                  <a:lnTo>
                    <a:pt x="412864" y="914"/>
                  </a:lnTo>
                  <a:lnTo>
                    <a:pt x="389763" y="60883"/>
                  </a:lnTo>
                  <a:lnTo>
                    <a:pt x="404533" y="60883"/>
                  </a:lnTo>
                  <a:lnTo>
                    <a:pt x="408317" y="50698"/>
                  </a:lnTo>
                  <a:lnTo>
                    <a:pt x="434073" y="50698"/>
                  </a:lnTo>
                  <a:lnTo>
                    <a:pt x="437476" y="60883"/>
                  </a:lnTo>
                  <a:lnTo>
                    <a:pt x="452247" y="60883"/>
                  </a:lnTo>
                  <a:close/>
                </a:path>
                <a:path w="657225" h="72389">
                  <a:moveTo>
                    <a:pt x="526846" y="24155"/>
                  </a:moveTo>
                  <a:lnTo>
                    <a:pt x="524573" y="18630"/>
                  </a:lnTo>
                  <a:lnTo>
                    <a:pt x="524433" y="18516"/>
                  </a:lnTo>
                  <a:lnTo>
                    <a:pt x="519277" y="14541"/>
                  </a:lnTo>
                  <a:lnTo>
                    <a:pt x="514350" y="10337"/>
                  </a:lnTo>
                  <a:lnTo>
                    <a:pt x="513969" y="10210"/>
                  </a:lnTo>
                  <a:lnTo>
                    <a:pt x="513969" y="27520"/>
                  </a:lnTo>
                  <a:lnTo>
                    <a:pt x="513969" y="34417"/>
                  </a:lnTo>
                  <a:lnTo>
                    <a:pt x="512457" y="37134"/>
                  </a:lnTo>
                  <a:lnTo>
                    <a:pt x="507161" y="41529"/>
                  </a:lnTo>
                  <a:lnTo>
                    <a:pt x="503377" y="42900"/>
                  </a:lnTo>
                  <a:lnTo>
                    <a:pt x="498068" y="43497"/>
                  </a:lnTo>
                  <a:lnTo>
                    <a:pt x="498068" y="18516"/>
                  </a:lnTo>
                  <a:lnTo>
                    <a:pt x="513969" y="27520"/>
                  </a:lnTo>
                  <a:lnTo>
                    <a:pt x="513969" y="10210"/>
                  </a:lnTo>
                  <a:lnTo>
                    <a:pt x="507161" y="7912"/>
                  </a:lnTo>
                  <a:lnTo>
                    <a:pt x="498068" y="7086"/>
                  </a:lnTo>
                  <a:lnTo>
                    <a:pt x="498068" y="990"/>
                  </a:lnTo>
                  <a:lnTo>
                    <a:pt x="485190" y="990"/>
                  </a:lnTo>
                  <a:lnTo>
                    <a:pt x="485190" y="7086"/>
                  </a:lnTo>
                  <a:lnTo>
                    <a:pt x="485190" y="18516"/>
                  </a:lnTo>
                  <a:lnTo>
                    <a:pt x="485190" y="43497"/>
                  </a:lnTo>
                  <a:lnTo>
                    <a:pt x="480275" y="42900"/>
                  </a:lnTo>
                  <a:lnTo>
                    <a:pt x="476110" y="41529"/>
                  </a:lnTo>
                  <a:lnTo>
                    <a:pt x="470801" y="37134"/>
                  </a:lnTo>
                  <a:lnTo>
                    <a:pt x="469290" y="34417"/>
                  </a:lnTo>
                  <a:lnTo>
                    <a:pt x="469290" y="27520"/>
                  </a:lnTo>
                  <a:lnTo>
                    <a:pt x="485190" y="18516"/>
                  </a:lnTo>
                  <a:lnTo>
                    <a:pt x="485190" y="7086"/>
                  </a:lnTo>
                  <a:lnTo>
                    <a:pt x="476110" y="7912"/>
                  </a:lnTo>
                  <a:lnTo>
                    <a:pt x="468909" y="10337"/>
                  </a:lnTo>
                  <a:lnTo>
                    <a:pt x="463994" y="14541"/>
                  </a:lnTo>
                  <a:lnTo>
                    <a:pt x="458685" y="18630"/>
                  </a:lnTo>
                  <a:lnTo>
                    <a:pt x="456412" y="24155"/>
                  </a:lnTo>
                  <a:lnTo>
                    <a:pt x="456450" y="37973"/>
                  </a:lnTo>
                  <a:lnTo>
                    <a:pt x="458685" y="43345"/>
                  </a:lnTo>
                  <a:lnTo>
                    <a:pt x="463994" y="47510"/>
                  </a:lnTo>
                  <a:lnTo>
                    <a:pt x="468909" y="51600"/>
                  </a:lnTo>
                  <a:lnTo>
                    <a:pt x="476110" y="54063"/>
                  </a:lnTo>
                  <a:lnTo>
                    <a:pt x="485190" y="54902"/>
                  </a:lnTo>
                  <a:lnTo>
                    <a:pt x="485190" y="60883"/>
                  </a:lnTo>
                  <a:lnTo>
                    <a:pt x="498068" y="60883"/>
                  </a:lnTo>
                  <a:lnTo>
                    <a:pt x="498068" y="54978"/>
                  </a:lnTo>
                  <a:lnTo>
                    <a:pt x="507161" y="54254"/>
                  </a:lnTo>
                  <a:lnTo>
                    <a:pt x="514350" y="51790"/>
                  </a:lnTo>
                  <a:lnTo>
                    <a:pt x="519277" y="47625"/>
                  </a:lnTo>
                  <a:lnTo>
                    <a:pt x="524484" y="43497"/>
                  </a:lnTo>
                  <a:lnTo>
                    <a:pt x="526846" y="37973"/>
                  </a:lnTo>
                  <a:lnTo>
                    <a:pt x="526846" y="24155"/>
                  </a:lnTo>
                  <a:close/>
                </a:path>
                <a:path w="657225" h="72389">
                  <a:moveTo>
                    <a:pt x="594258" y="914"/>
                  </a:moveTo>
                  <a:lnTo>
                    <a:pt x="580999" y="914"/>
                  </a:lnTo>
                  <a:lnTo>
                    <a:pt x="553351" y="39598"/>
                  </a:lnTo>
                  <a:lnTo>
                    <a:pt x="553351" y="914"/>
                  </a:lnTo>
                  <a:lnTo>
                    <a:pt x="540486" y="914"/>
                  </a:lnTo>
                  <a:lnTo>
                    <a:pt x="540486" y="60883"/>
                  </a:lnTo>
                  <a:lnTo>
                    <a:pt x="552983" y="60883"/>
                  </a:lnTo>
                  <a:lnTo>
                    <a:pt x="581380" y="20713"/>
                  </a:lnTo>
                  <a:lnTo>
                    <a:pt x="581380" y="60883"/>
                  </a:lnTo>
                  <a:lnTo>
                    <a:pt x="594258" y="60883"/>
                  </a:lnTo>
                  <a:lnTo>
                    <a:pt x="594258" y="914"/>
                  </a:lnTo>
                  <a:close/>
                </a:path>
                <a:path w="657225" h="72389">
                  <a:moveTo>
                    <a:pt x="656729" y="990"/>
                  </a:moveTo>
                  <a:lnTo>
                    <a:pt x="643864" y="990"/>
                  </a:lnTo>
                  <a:lnTo>
                    <a:pt x="643864" y="12153"/>
                  </a:lnTo>
                  <a:lnTo>
                    <a:pt x="643864" y="28359"/>
                  </a:lnTo>
                  <a:lnTo>
                    <a:pt x="627570" y="28359"/>
                  </a:lnTo>
                  <a:lnTo>
                    <a:pt x="625678" y="27597"/>
                  </a:lnTo>
                  <a:lnTo>
                    <a:pt x="623785" y="26162"/>
                  </a:lnTo>
                  <a:lnTo>
                    <a:pt x="622274" y="24726"/>
                  </a:lnTo>
                  <a:lnTo>
                    <a:pt x="621512" y="22720"/>
                  </a:lnTo>
                  <a:lnTo>
                    <a:pt x="621512" y="17792"/>
                  </a:lnTo>
                  <a:lnTo>
                    <a:pt x="622274" y="15786"/>
                  </a:lnTo>
                  <a:lnTo>
                    <a:pt x="623785" y="14351"/>
                  </a:lnTo>
                  <a:lnTo>
                    <a:pt x="625678" y="12915"/>
                  </a:lnTo>
                  <a:lnTo>
                    <a:pt x="627570" y="12153"/>
                  </a:lnTo>
                  <a:lnTo>
                    <a:pt x="643864" y="12153"/>
                  </a:lnTo>
                  <a:lnTo>
                    <a:pt x="643864" y="990"/>
                  </a:lnTo>
                  <a:lnTo>
                    <a:pt x="622274" y="990"/>
                  </a:lnTo>
                  <a:lnTo>
                    <a:pt x="617347" y="2730"/>
                  </a:lnTo>
                  <a:lnTo>
                    <a:pt x="613943" y="6362"/>
                  </a:lnTo>
                  <a:lnTo>
                    <a:pt x="610158" y="9880"/>
                  </a:lnTo>
                  <a:lnTo>
                    <a:pt x="608342" y="14351"/>
                  </a:lnTo>
                  <a:lnTo>
                    <a:pt x="608266" y="25247"/>
                  </a:lnTo>
                  <a:lnTo>
                    <a:pt x="609777" y="29159"/>
                  </a:lnTo>
                  <a:lnTo>
                    <a:pt x="612051" y="32258"/>
                  </a:lnTo>
                  <a:lnTo>
                    <a:pt x="614705" y="35242"/>
                  </a:lnTo>
                  <a:lnTo>
                    <a:pt x="617728" y="37249"/>
                  </a:lnTo>
                  <a:lnTo>
                    <a:pt x="621512" y="38049"/>
                  </a:lnTo>
                  <a:lnTo>
                    <a:pt x="607885" y="60883"/>
                  </a:lnTo>
                  <a:lnTo>
                    <a:pt x="622655" y="60883"/>
                  </a:lnTo>
                  <a:lnTo>
                    <a:pt x="634771" y="39712"/>
                  </a:lnTo>
                  <a:lnTo>
                    <a:pt x="643864" y="39712"/>
                  </a:lnTo>
                  <a:lnTo>
                    <a:pt x="643864" y="60947"/>
                  </a:lnTo>
                  <a:lnTo>
                    <a:pt x="656729" y="60947"/>
                  </a:lnTo>
                  <a:lnTo>
                    <a:pt x="656729" y="39712"/>
                  </a:lnTo>
                  <a:lnTo>
                    <a:pt x="656729" y="28359"/>
                  </a:lnTo>
                  <a:lnTo>
                    <a:pt x="656729" y="12153"/>
                  </a:lnTo>
                  <a:lnTo>
                    <a:pt x="656729" y="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350159" y="4436109"/>
              <a:ext cx="1036955" cy="214629"/>
            </a:xfrm>
            <a:custGeom>
              <a:avLst/>
              <a:gdLst/>
              <a:ahLst/>
              <a:cxnLst/>
              <a:rect l="l" t="t" r="r" b="b"/>
              <a:pathLst>
                <a:path w="1036954" h="214629">
                  <a:moveTo>
                    <a:pt x="1036510" y="0"/>
                  </a:moveTo>
                  <a:lnTo>
                    <a:pt x="209372" y="0"/>
                  </a:lnTo>
                  <a:lnTo>
                    <a:pt x="209372" y="12700"/>
                  </a:lnTo>
                  <a:lnTo>
                    <a:pt x="209372" y="71221"/>
                  </a:lnTo>
                  <a:lnTo>
                    <a:pt x="1143" y="53098"/>
                  </a:lnTo>
                  <a:lnTo>
                    <a:pt x="0" y="65976"/>
                  </a:lnTo>
                  <a:lnTo>
                    <a:pt x="209372" y="84201"/>
                  </a:lnTo>
                  <a:lnTo>
                    <a:pt x="209372" y="201904"/>
                  </a:lnTo>
                  <a:lnTo>
                    <a:pt x="209372" y="214604"/>
                  </a:lnTo>
                  <a:lnTo>
                    <a:pt x="1036510" y="214604"/>
                  </a:lnTo>
                  <a:lnTo>
                    <a:pt x="1036510" y="202069"/>
                  </a:lnTo>
                  <a:lnTo>
                    <a:pt x="1036510" y="201904"/>
                  </a:lnTo>
                  <a:lnTo>
                    <a:pt x="1036510" y="13131"/>
                  </a:lnTo>
                  <a:lnTo>
                    <a:pt x="1023632" y="13131"/>
                  </a:lnTo>
                  <a:lnTo>
                    <a:pt x="1023632" y="201904"/>
                  </a:lnTo>
                  <a:lnTo>
                    <a:pt x="222288" y="201904"/>
                  </a:lnTo>
                  <a:lnTo>
                    <a:pt x="222288" y="12700"/>
                  </a:lnTo>
                  <a:lnTo>
                    <a:pt x="1036510" y="12700"/>
                  </a:lnTo>
                  <a:lnTo>
                    <a:pt x="1036510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13222" y="4737556"/>
              <a:ext cx="781584" cy="7813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94926" y="3765363"/>
              <a:ext cx="781584" cy="7813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76510" y="4519494"/>
              <a:ext cx="781584" cy="7813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13073" y="4492236"/>
              <a:ext cx="781584" cy="78138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85658" y="4119714"/>
              <a:ext cx="781584" cy="78138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254669" y="4390739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680"/>
                  </a:lnTo>
                  <a:lnTo>
                    <a:pt x="35978" y="209728"/>
                  </a:lnTo>
                  <a:lnTo>
                    <a:pt x="75036" y="236048"/>
                  </a:lnTo>
                  <a:lnTo>
                    <a:pt x="122879" y="245698"/>
                  </a:lnTo>
                  <a:lnTo>
                    <a:pt x="170729" y="236048"/>
                  </a:lnTo>
                  <a:lnTo>
                    <a:pt x="209799" y="209728"/>
                  </a:lnTo>
                  <a:lnTo>
                    <a:pt x="236139" y="170680"/>
                  </a:lnTo>
                  <a:lnTo>
                    <a:pt x="245797" y="122849"/>
                  </a:lnTo>
                  <a:lnTo>
                    <a:pt x="236139" y="75017"/>
                  </a:lnTo>
                  <a:lnTo>
                    <a:pt x="209799" y="35969"/>
                  </a:lnTo>
                  <a:lnTo>
                    <a:pt x="170729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281744" y="4460246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632" y="46603"/>
                  </a:moveTo>
                  <a:lnTo>
                    <a:pt x="155256" y="46603"/>
                  </a:lnTo>
                  <a:lnTo>
                    <a:pt x="155256" y="65532"/>
                  </a:lnTo>
                  <a:lnTo>
                    <a:pt x="149159" y="67690"/>
                  </a:lnTo>
                  <a:lnTo>
                    <a:pt x="144805" y="73520"/>
                  </a:lnTo>
                  <a:lnTo>
                    <a:pt x="144805" y="87149"/>
                  </a:lnTo>
                  <a:lnTo>
                    <a:pt x="149159" y="92941"/>
                  </a:lnTo>
                  <a:lnTo>
                    <a:pt x="155256" y="95137"/>
                  </a:lnTo>
                  <a:lnTo>
                    <a:pt x="155256" y="109144"/>
                  </a:lnTo>
                  <a:lnTo>
                    <a:pt x="157642" y="111416"/>
                  </a:lnTo>
                  <a:lnTo>
                    <a:pt x="163360" y="111416"/>
                  </a:lnTo>
                  <a:lnTo>
                    <a:pt x="165524" y="109144"/>
                  </a:lnTo>
                  <a:lnTo>
                    <a:pt x="165632" y="95137"/>
                  </a:lnTo>
                  <a:lnTo>
                    <a:pt x="171728" y="92941"/>
                  </a:lnTo>
                  <a:lnTo>
                    <a:pt x="176083" y="87149"/>
                  </a:lnTo>
                  <a:lnTo>
                    <a:pt x="176083" y="85521"/>
                  </a:lnTo>
                  <a:lnTo>
                    <a:pt x="157528" y="85521"/>
                  </a:lnTo>
                  <a:lnTo>
                    <a:pt x="155180" y="83136"/>
                  </a:lnTo>
                  <a:lnTo>
                    <a:pt x="155180" y="77343"/>
                  </a:lnTo>
                  <a:lnTo>
                    <a:pt x="157528" y="74958"/>
                  </a:lnTo>
                  <a:lnTo>
                    <a:pt x="176083" y="74958"/>
                  </a:lnTo>
                  <a:lnTo>
                    <a:pt x="176083" y="73520"/>
                  </a:lnTo>
                  <a:lnTo>
                    <a:pt x="171728" y="67690"/>
                  </a:lnTo>
                  <a:lnTo>
                    <a:pt x="165632" y="65532"/>
                  </a:lnTo>
                  <a:lnTo>
                    <a:pt x="165632" y="46603"/>
                  </a:lnTo>
                  <a:close/>
                </a:path>
                <a:path w="178434" h="111760">
                  <a:moveTo>
                    <a:pt x="89745" y="0"/>
                  </a:moveTo>
                  <a:lnTo>
                    <a:pt x="88458" y="0"/>
                  </a:lnTo>
                  <a:lnTo>
                    <a:pt x="3483" y="29907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83" y="39713"/>
                  </a:lnTo>
                  <a:lnTo>
                    <a:pt x="36655" y="51524"/>
                  </a:lnTo>
                  <a:lnTo>
                    <a:pt x="36655" y="91124"/>
                  </a:lnTo>
                  <a:lnTo>
                    <a:pt x="79747" y="104342"/>
                  </a:lnTo>
                  <a:lnTo>
                    <a:pt x="89102" y="104677"/>
                  </a:lnTo>
                  <a:lnTo>
                    <a:pt x="98403" y="104342"/>
                  </a:lnTo>
                  <a:lnTo>
                    <a:pt x="135641" y="95856"/>
                  </a:lnTo>
                  <a:lnTo>
                    <a:pt x="137641" y="94228"/>
                  </a:lnTo>
                  <a:lnTo>
                    <a:pt x="89102" y="94228"/>
                  </a:lnTo>
                  <a:lnTo>
                    <a:pt x="81397" y="93977"/>
                  </a:lnTo>
                  <a:lnTo>
                    <a:pt x="47182" y="55159"/>
                  </a:lnTo>
                  <a:lnTo>
                    <a:pt x="78143" y="55159"/>
                  </a:lnTo>
                  <a:lnTo>
                    <a:pt x="20902" y="34791"/>
                  </a:lnTo>
                  <a:lnTo>
                    <a:pt x="89102" y="10713"/>
                  </a:lnTo>
                  <a:lnTo>
                    <a:pt x="120199" y="10713"/>
                  </a:lnTo>
                  <a:lnTo>
                    <a:pt x="89745" y="0"/>
                  </a:lnTo>
                  <a:close/>
                </a:path>
                <a:path w="178434" h="111760">
                  <a:moveTo>
                    <a:pt x="141548" y="55159"/>
                  </a:moveTo>
                  <a:lnTo>
                    <a:pt x="130983" y="55159"/>
                  </a:lnTo>
                  <a:lnTo>
                    <a:pt x="130983" y="84688"/>
                  </a:lnTo>
                  <a:lnTo>
                    <a:pt x="129998" y="85672"/>
                  </a:lnTo>
                  <a:lnTo>
                    <a:pt x="89102" y="94228"/>
                  </a:lnTo>
                  <a:lnTo>
                    <a:pt x="137641" y="94228"/>
                  </a:lnTo>
                  <a:lnTo>
                    <a:pt x="141455" y="91124"/>
                  </a:lnTo>
                  <a:lnTo>
                    <a:pt x="141548" y="55159"/>
                  </a:lnTo>
                  <a:close/>
                </a:path>
                <a:path w="178434" h="111760">
                  <a:moveTo>
                    <a:pt x="176083" y="74958"/>
                  </a:moveTo>
                  <a:lnTo>
                    <a:pt x="163360" y="74958"/>
                  </a:lnTo>
                  <a:lnTo>
                    <a:pt x="165707" y="77343"/>
                  </a:lnTo>
                  <a:lnTo>
                    <a:pt x="165707" y="83136"/>
                  </a:lnTo>
                  <a:lnTo>
                    <a:pt x="163360" y="85521"/>
                  </a:lnTo>
                  <a:lnTo>
                    <a:pt x="176083" y="85521"/>
                  </a:lnTo>
                  <a:lnTo>
                    <a:pt x="176083" y="74958"/>
                  </a:lnTo>
                  <a:close/>
                </a:path>
                <a:path w="178434" h="111760">
                  <a:moveTo>
                    <a:pt x="78143" y="55159"/>
                  </a:moveTo>
                  <a:lnTo>
                    <a:pt x="47182" y="55159"/>
                  </a:lnTo>
                  <a:lnTo>
                    <a:pt x="87928" y="69620"/>
                  </a:lnTo>
                  <a:lnTo>
                    <a:pt x="88534" y="69696"/>
                  </a:lnTo>
                  <a:lnTo>
                    <a:pt x="89632" y="69696"/>
                  </a:lnTo>
                  <a:lnTo>
                    <a:pt x="90275" y="69620"/>
                  </a:lnTo>
                  <a:lnTo>
                    <a:pt x="120007" y="59058"/>
                  </a:lnTo>
                  <a:lnTo>
                    <a:pt x="89102" y="59058"/>
                  </a:lnTo>
                  <a:lnTo>
                    <a:pt x="78143" y="55159"/>
                  </a:lnTo>
                  <a:close/>
                </a:path>
                <a:path w="178434" h="111760">
                  <a:moveTo>
                    <a:pt x="120199" y="10713"/>
                  </a:moveTo>
                  <a:lnTo>
                    <a:pt x="89102" y="10713"/>
                  </a:lnTo>
                  <a:lnTo>
                    <a:pt x="157263" y="34791"/>
                  </a:lnTo>
                  <a:lnTo>
                    <a:pt x="89102" y="59058"/>
                  </a:lnTo>
                  <a:lnTo>
                    <a:pt x="120007" y="59058"/>
                  </a:lnTo>
                  <a:lnTo>
                    <a:pt x="130983" y="55159"/>
                  </a:lnTo>
                  <a:lnTo>
                    <a:pt x="141548" y="55159"/>
                  </a:lnTo>
                  <a:lnTo>
                    <a:pt x="141548" y="51524"/>
                  </a:lnTo>
                  <a:lnTo>
                    <a:pt x="155256" y="46603"/>
                  </a:lnTo>
                  <a:lnTo>
                    <a:pt x="165632" y="46603"/>
                  </a:lnTo>
                  <a:lnTo>
                    <a:pt x="165632" y="42968"/>
                  </a:lnTo>
                  <a:lnTo>
                    <a:pt x="174720" y="39713"/>
                  </a:lnTo>
                  <a:lnTo>
                    <a:pt x="176803" y="38993"/>
                  </a:lnTo>
                  <a:lnTo>
                    <a:pt x="178166" y="36987"/>
                  </a:lnTo>
                  <a:lnTo>
                    <a:pt x="178166" y="32633"/>
                  </a:lnTo>
                  <a:lnTo>
                    <a:pt x="176803" y="30627"/>
                  </a:lnTo>
                  <a:lnTo>
                    <a:pt x="120199" y="107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57335" y="2452258"/>
              <a:ext cx="88900" cy="338455"/>
            </a:xfrm>
            <a:custGeom>
              <a:avLst/>
              <a:gdLst/>
              <a:ahLst/>
              <a:cxnLst/>
              <a:rect l="l" t="t" r="r" b="b"/>
              <a:pathLst>
                <a:path w="88900" h="338455">
                  <a:moveTo>
                    <a:pt x="81793" y="0"/>
                  </a:moveTo>
                  <a:lnTo>
                    <a:pt x="0" y="336443"/>
                  </a:lnTo>
                  <a:lnTo>
                    <a:pt x="6513" y="338033"/>
                  </a:lnTo>
                  <a:lnTo>
                    <a:pt x="88306" y="1892"/>
                  </a:lnTo>
                  <a:lnTo>
                    <a:pt x="81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519437" y="2757697"/>
              <a:ext cx="118745" cy="73025"/>
            </a:xfrm>
            <a:custGeom>
              <a:avLst/>
              <a:gdLst/>
              <a:ahLst/>
              <a:cxnLst/>
              <a:rect l="l" t="t" r="r" b="b"/>
              <a:pathLst>
                <a:path w="118745" h="73025">
                  <a:moveTo>
                    <a:pt x="111936" y="0"/>
                  </a:moveTo>
                  <a:lnTo>
                    <a:pt x="0" y="61064"/>
                  </a:lnTo>
                  <a:lnTo>
                    <a:pt x="6513" y="73028"/>
                  </a:lnTo>
                  <a:lnTo>
                    <a:pt x="118487" y="11963"/>
                  </a:lnTo>
                  <a:lnTo>
                    <a:pt x="111936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40067" y="1648155"/>
              <a:ext cx="781584" cy="7813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09387" y="2656692"/>
              <a:ext cx="686120" cy="82076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791357" y="3547263"/>
            <a:ext cx="365761" cy="65607"/>
          </a:xfrm>
          <a:prstGeom prst="rect">
            <a:avLst/>
          </a:prstGeom>
        </p:spPr>
      </p:pic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0" dirty="0"/>
              <a:t>#страну_меняют_люди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72" y="374091"/>
            <a:ext cx="5788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КОМАНДА</a:t>
            </a:r>
            <a:r>
              <a:rPr spc="-225" dirty="0"/>
              <a:t> </a:t>
            </a:r>
            <a:r>
              <a:rPr spc="45" dirty="0"/>
              <a:t>ПРОЕКТА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383023" y="2133600"/>
            <a:ext cx="2932177" cy="3974845"/>
            <a:chOff x="4383023" y="2673095"/>
            <a:chExt cx="1856739" cy="3435350"/>
          </a:xfrm>
        </p:grpSpPr>
        <p:sp>
          <p:nvSpPr>
            <p:cNvPr id="5" name="object 5"/>
            <p:cNvSpPr/>
            <p:nvPr/>
          </p:nvSpPr>
          <p:spPr>
            <a:xfrm>
              <a:off x="4383023" y="2673095"/>
              <a:ext cx="1856739" cy="3435350"/>
            </a:xfrm>
            <a:custGeom>
              <a:avLst/>
              <a:gdLst/>
              <a:ahLst/>
              <a:cxnLst/>
              <a:rect l="l" t="t" r="r" b="b"/>
              <a:pathLst>
                <a:path w="1856739" h="3435350">
                  <a:moveTo>
                    <a:pt x="1759203" y="0"/>
                  </a:moveTo>
                  <a:lnTo>
                    <a:pt x="97027" y="0"/>
                  </a:lnTo>
                  <a:lnTo>
                    <a:pt x="59257" y="7623"/>
                  </a:lnTo>
                  <a:lnTo>
                    <a:pt x="28416" y="28416"/>
                  </a:lnTo>
                  <a:lnTo>
                    <a:pt x="7623" y="59257"/>
                  </a:lnTo>
                  <a:lnTo>
                    <a:pt x="0" y="97027"/>
                  </a:lnTo>
                  <a:lnTo>
                    <a:pt x="0" y="3338055"/>
                  </a:lnTo>
                  <a:lnTo>
                    <a:pt x="7623" y="3375827"/>
                  </a:lnTo>
                  <a:lnTo>
                    <a:pt x="28416" y="3406673"/>
                  </a:lnTo>
                  <a:lnTo>
                    <a:pt x="59257" y="3427470"/>
                  </a:lnTo>
                  <a:lnTo>
                    <a:pt x="97027" y="3435095"/>
                  </a:lnTo>
                  <a:lnTo>
                    <a:pt x="1759203" y="3435095"/>
                  </a:lnTo>
                  <a:lnTo>
                    <a:pt x="1796974" y="3427470"/>
                  </a:lnTo>
                  <a:lnTo>
                    <a:pt x="1827815" y="3406673"/>
                  </a:lnTo>
                  <a:lnTo>
                    <a:pt x="1848608" y="3375827"/>
                  </a:lnTo>
                  <a:lnTo>
                    <a:pt x="1856231" y="3338055"/>
                  </a:lnTo>
                  <a:lnTo>
                    <a:pt x="1856231" y="97027"/>
                  </a:lnTo>
                  <a:lnTo>
                    <a:pt x="1848608" y="59257"/>
                  </a:lnTo>
                  <a:lnTo>
                    <a:pt x="1827815" y="28416"/>
                  </a:lnTo>
                  <a:lnTo>
                    <a:pt x="1796974" y="7623"/>
                  </a:lnTo>
                  <a:lnTo>
                    <a:pt x="17592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6487" y="2938271"/>
              <a:ext cx="1292352" cy="188968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600200" y="2133600"/>
            <a:ext cx="2707131" cy="3974845"/>
          </a:xfrm>
          <a:custGeom>
            <a:avLst/>
            <a:gdLst/>
            <a:ahLst/>
            <a:cxnLst/>
            <a:rect l="l" t="t" r="r" b="b"/>
            <a:pathLst>
              <a:path w="1856739" h="3435350">
                <a:moveTo>
                  <a:pt x="1759204" y="0"/>
                </a:moveTo>
                <a:lnTo>
                  <a:pt x="97027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7"/>
                </a:lnTo>
                <a:lnTo>
                  <a:pt x="0" y="3338055"/>
                </a:lnTo>
                <a:lnTo>
                  <a:pt x="7623" y="3375827"/>
                </a:lnTo>
                <a:lnTo>
                  <a:pt x="28416" y="3406673"/>
                </a:lnTo>
                <a:lnTo>
                  <a:pt x="59257" y="3427470"/>
                </a:lnTo>
                <a:lnTo>
                  <a:pt x="97027" y="3435095"/>
                </a:lnTo>
                <a:lnTo>
                  <a:pt x="1759204" y="3435095"/>
                </a:lnTo>
                <a:lnTo>
                  <a:pt x="1796974" y="3427470"/>
                </a:lnTo>
                <a:lnTo>
                  <a:pt x="1827815" y="3406673"/>
                </a:lnTo>
                <a:lnTo>
                  <a:pt x="1848608" y="3375827"/>
                </a:lnTo>
                <a:lnTo>
                  <a:pt x="1856232" y="3338055"/>
                </a:lnTo>
                <a:lnTo>
                  <a:pt x="1856232" y="97027"/>
                </a:lnTo>
                <a:lnTo>
                  <a:pt x="1848608" y="59257"/>
                </a:lnTo>
                <a:lnTo>
                  <a:pt x="1827815" y="28416"/>
                </a:lnTo>
                <a:lnTo>
                  <a:pt x="1796974" y="7623"/>
                </a:lnTo>
                <a:lnTo>
                  <a:pt x="17592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3496" y="4681854"/>
            <a:ext cx="2406904" cy="5809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254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3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Комарова Алина</a:t>
            </a:r>
          </a:p>
          <a:p>
            <a:pPr marL="12700" marR="5080" lvl="0" indent="254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1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старший</a:t>
            </a:r>
            <a:r>
              <a:rPr kumimoji="0" sz="900" b="0" i="0" u="none" strike="noStrike" kern="0" cap="none" spc="9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менеджер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проекта:</a:t>
            </a:r>
            <a:r>
              <a:rPr kumimoji="0" sz="900" b="0" i="0" u="none" strike="noStrike" kern="0" cap="none" spc="6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доработка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проектов,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формирование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базы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лучших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практик, организация тиражирования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4677536"/>
            <a:ext cx="2165096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29845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Зотов</a:t>
            </a:r>
            <a:r>
              <a:rPr kumimoji="0" sz="900" b="0" i="0" u="none" strike="noStrike" kern="0" cap="none" spc="5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Иван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менеджер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проекта: </a:t>
            </a:r>
            <a:r>
              <a:rPr kumimoji="0" sz="900" b="0" i="0" u="none" strike="noStrike" kern="0" cap="none" spc="5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разработка</a:t>
            </a:r>
            <a:r>
              <a:rPr kumimoji="0" sz="900" b="0" i="0" u="none" strike="noStrike" kern="0" cap="none" spc="-5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онлайн технологий,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проверка</a:t>
            </a:r>
            <a:r>
              <a:rPr lang="ru-RU" sz="900" dirty="0">
                <a:latin typeface="Trebuchet MS"/>
                <a:cs typeface="Trebuchet MS"/>
              </a:rPr>
              <a:t>     </a:t>
            </a:r>
            <a:r>
              <a:rPr kumimoji="0" sz="9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рисков</a:t>
            </a:r>
            <a:r>
              <a:rPr kumimoji="0" sz="900" b="0" i="0" u="none" strike="noStrike" kern="0" cap="none" spc="75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cs typeface="Trebuchet MS"/>
              </a:rPr>
              <a:t>проектов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2440420"/>
            <a:ext cx="2193088" cy="21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72" y="374091"/>
            <a:ext cx="3258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ПРОБЛЕМА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3840" y="1186981"/>
            <a:ext cx="11441430" cy="5275580"/>
            <a:chOff x="243840" y="1186981"/>
            <a:chExt cx="11441430" cy="5275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3127247"/>
              <a:ext cx="5940552" cy="2971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3846" y="1186981"/>
              <a:ext cx="4302801" cy="52750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0457" y="3301981"/>
              <a:ext cx="781584" cy="781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4431" y="3569334"/>
              <a:ext cx="245797" cy="2456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074155" y="4434465"/>
              <a:ext cx="296545" cy="55244"/>
            </a:xfrm>
            <a:custGeom>
              <a:avLst/>
              <a:gdLst/>
              <a:ahLst/>
              <a:cxnLst/>
              <a:rect l="l" t="t" r="r" b="b"/>
              <a:pathLst>
                <a:path w="296545" h="55245">
                  <a:moveTo>
                    <a:pt x="1060" y="0"/>
                  </a:moveTo>
                  <a:lnTo>
                    <a:pt x="0" y="6625"/>
                  </a:lnTo>
                  <a:lnTo>
                    <a:pt x="294949" y="54931"/>
                  </a:lnTo>
                  <a:lnTo>
                    <a:pt x="296009" y="48268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35013" y="4466075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7815" y="0"/>
                  </a:moveTo>
                  <a:lnTo>
                    <a:pt x="0" y="0"/>
                  </a:lnTo>
                  <a:lnTo>
                    <a:pt x="0" y="4998"/>
                  </a:lnTo>
                  <a:lnTo>
                    <a:pt x="17815" y="4998"/>
                  </a:lnTo>
                  <a:lnTo>
                    <a:pt x="1781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0336" y="44137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73" y="0"/>
                  </a:moveTo>
                  <a:lnTo>
                    <a:pt x="14841" y="1901"/>
                  </a:lnTo>
                  <a:lnTo>
                    <a:pt x="7123" y="7093"/>
                  </a:lnTo>
                  <a:lnTo>
                    <a:pt x="1912" y="14805"/>
                  </a:lnTo>
                  <a:lnTo>
                    <a:pt x="0" y="24266"/>
                  </a:lnTo>
                  <a:lnTo>
                    <a:pt x="1902" y="33696"/>
                  </a:lnTo>
                  <a:lnTo>
                    <a:pt x="7095" y="41411"/>
                  </a:lnTo>
                  <a:lnTo>
                    <a:pt x="14809" y="46621"/>
                  </a:lnTo>
                  <a:lnTo>
                    <a:pt x="24273" y="48533"/>
                  </a:lnTo>
                  <a:lnTo>
                    <a:pt x="33736" y="46632"/>
                  </a:lnTo>
                  <a:lnTo>
                    <a:pt x="41450" y="41440"/>
                  </a:lnTo>
                  <a:lnTo>
                    <a:pt x="46643" y="33728"/>
                  </a:lnTo>
                  <a:lnTo>
                    <a:pt x="48546" y="24266"/>
                  </a:lnTo>
                  <a:lnTo>
                    <a:pt x="46643" y="14837"/>
                  </a:lnTo>
                  <a:lnTo>
                    <a:pt x="41450" y="7122"/>
                  </a:lnTo>
                  <a:lnTo>
                    <a:pt x="33736" y="1912"/>
                  </a:lnTo>
                  <a:lnTo>
                    <a:pt x="24273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47080" y="441046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605" y="0"/>
                  </a:moveTo>
                  <a:lnTo>
                    <a:pt x="16853" y="2177"/>
                  </a:lnTo>
                  <a:lnTo>
                    <a:pt x="8079" y="8106"/>
                  </a:lnTo>
                  <a:lnTo>
                    <a:pt x="2167" y="16881"/>
                  </a:lnTo>
                  <a:lnTo>
                    <a:pt x="0" y="27598"/>
                  </a:lnTo>
                  <a:lnTo>
                    <a:pt x="2183" y="38353"/>
                  </a:lnTo>
                  <a:lnTo>
                    <a:pt x="8122" y="47137"/>
                  </a:lnTo>
                  <a:lnTo>
                    <a:pt x="16901" y="53062"/>
                  </a:lnTo>
                  <a:lnTo>
                    <a:pt x="27605" y="55234"/>
                  </a:lnTo>
                  <a:lnTo>
                    <a:pt x="38320" y="53062"/>
                  </a:lnTo>
                  <a:lnTo>
                    <a:pt x="44913" y="48609"/>
                  </a:lnTo>
                  <a:lnTo>
                    <a:pt x="27605" y="48609"/>
                  </a:lnTo>
                  <a:lnTo>
                    <a:pt x="19482" y="46962"/>
                  </a:lnTo>
                  <a:lnTo>
                    <a:pt x="12837" y="42476"/>
                  </a:lnTo>
                  <a:lnTo>
                    <a:pt x="8349" y="35832"/>
                  </a:lnTo>
                  <a:lnTo>
                    <a:pt x="6702" y="27712"/>
                  </a:lnTo>
                  <a:lnTo>
                    <a:pt x="8349" y="19575"/>
                  </a:lnTo>
                  <a:lnTo>
                    <a:pt x="12837" y="12933"/>
                  </a:lnTo>
                  <a:lnTo>
                    <a:pt x="19482" y="8455"/>
                  </a:lnTo>
                  <a:lnTo>
                    <a:pt x="27605" y="6814"/>
                  </a:lnTo>
                  <a:lnTo>
                    <a:pt x="45242" y="6814"/>
                  </a:lnTo>
                  <a:lnTo>
                    <a:pt x="38330" y="2166"/>
                  </a:lnTo>
                  <a:lnTo>
                    <a:pt x="27605" y="0"/>
                  </a:lnTo>
                  <a:close/>
                </a:path>
                <a:path w="55245" h="55245">
                  <a:moveTo>
                    <a:pt x="45242" y="6814"/>
                  </a:moveTo>
                  <a:lnTo>
                    <a:pt x="27605" y="6814"/>
                  </a:lnTo>
                  <a:lnTo>
                    <a:pt x="35701" y="8455"/>
                  </a:lnTo>
                  <a:lnTo>
                    <a:pt x="42331" y="12933"/>
                  </a:lnTo>
                  <a:lnTo>
                    <a:pt x="46823" y="19575"/>
                  </a:lnTo>
                  <a:lnTo>
                    <a:pt x="48508" y="27712"/>
                  </a:lnTo>
                  <a:lnTo>
                    <a:pt x="46866" y="35832"/>
                  </a:lnTo>
                  <a:lnTo>
                    <a:pt x="42387" y="42476"/>
                  </a:lnTo>
                  <a:lnTo>
                    <a:pt x="35743" y="46962"/>
                  </a:lnTo>
                  <a:lnTo>
                    <a:pt x="27605" y="48609"/>
                  </a:lnTo>
                  <a:lnTo>
                    <a:pt x="44913" y="48609"/>
                  </a:lnTo>
                  <a:lnTo>
                    <a:pt x="47092" y="47137"/>
                  </a:lnTo>
                  <a:lnTo>
                    <a:pt x="53032" y="38353"/>
                  </a:lnTo>
                  <a:lnTo>
                    <a:pt x="55248" y="27598"/>
                  </a:lnTo>
                  <a:lnTo>
                    <a:pt x="53064" y="16849"/>
                  </a:lnTo>
                  <a:lnTo>
                    <a:pt x="47121" y="8077"/>
                  </a:lnTo>
                  <a:lnTo>
                    <a:pt x="45242" y="681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99448" y="6134214"/>
              <a:ext cx="1162685" cy="72390"/>
            </a:xfrm>
            <a:custGeom>
              <a:avLst/>
              <a:gdLst/>
              <a:ahLst/>
              <a:cxnLst/>
              <a:rect l="l" t="t" r="r" b="b"/>
              <a:pathLst>
                <a:path w="1162684" h="72389">
                  <a:moveTo>
                    <a:pt x="51231" y="60883"/>
                  </a:moveTo>
                  <a:lnTo>
                    <a:pt x="25781" y="29083"/>
                  </a:lnTo>
                  <a:lnTo>
                    <a:pt x="49606" y="901"/>
                  </a:lnTo>
                  <a:lnTo>
                    <a:pt x="33896" y="901"/>
                  </a:lnTo>
                  <a:lnTo>
                    <a:pt x="12725" y="27711"/>
                  </a:lnTo>
                  <a:lnTo>
                    <a:pt x="12725" y="901"/>
                  </a:lnTo>
                  <a:lnTo>
                    <a:pt x="0" y="901"/>
                  </a:lnTo>
                  <a:lnTo>
                    <a:pt x="0" y="60883"/>
                  </a:lnTo>
                  <a:lnTo>
                    <a:pt x="12725" y="60883"/>
                  </a:lnTo>
                  <a:lnTo>
                    <a:pt x="12725" y="42430"/>
                  </a:lnTo>
                  <a:lnTo>
                    <a:pt x="17348" y="36893"/>
                  </a:lnTo>
                  <a:lnTo>
                    <a:pt x="35521" y="60883"/>
                  </a:lnTo>
                  <a:lnTo>
                    <a:pt x="51231" y="60883"/>
                  </a:lnTo>
                  <a:close/>
                </a:path>
                <a:path w="1162684" h="72389">
                  <a:moveTo>
                    <a:pt x="113868" y="1003"/>
                  </a:moveTo>
                  <a:lnTo>
                    <a:pt x="99441" y="1003"/>
                  </a:lnTo>
                  <a:lnTo>
                    <a:pt x="84518" y="32804"/>
                  </a:lnTo>
                  <a:lnTo>
                    <a:pt x="69710" y="1003"/>
                  </a:lnTo>
                  <a:lnTo>
                    <a:pt x="55245" y="1003"/>
                  </a:lnTo>
                  <a:lnTo>
                    <a:pt x="77330" y="44526"/>
                  </a:lnTo>
                  <a:lnTo>
                    <a:pt x="76149" y="46799"/>
                  </a:lnTo>
                  <a:lnTo>
                    <a:pt x="74980" y="48437"/>
                  </a:lnTo>
                  <a:lnTo>
                    <a:pt x="72440" y="50253"/>
                  </a:lnTo>
                  <a:lnTo>
                    <a:pt x="70777" y="50711"/>
                  </a:lnTo>
                  <a:lnTo>
                    <a:pt x="66078" y="50711"/>
                  </a:lnTo>
                  <a:lnTo>
                    <a:pt x="63500" y="49618"/>
                  </a:lnTo>
                  <a:lnTo>
                    <a:pt x="60883" y="47434"/>
                  </a:lnTo>
                  <a:lnTo>
                    <a:pt x="56083" y="57708"/>
                  </a:lnTo>
                  <a:lnTo>
                    <a:pt x="57442" y="58978"/>
                  </a:lnTo>
                  <a:lnTo>
                    <a:pt x="59410" y="59982"/>
                  </a:lnTo>
                  <a:lnTo>
                    <a:pt x="64414" y="61607"/>
                  </a:lnTo>
                  <a:lnTo>
                    <a:pt x="66992" y="61976"/>
                  </a:lnTo>
                  <a:lnTo>
                    <a:pt x="69710" y="61976"/>
                  </a:lnTo>
                  <a:lnTo>
                    <a:pt x="74714" y="61976"/>
                  </a:lnTo>
                  <a:lnTo>
                    <a:pt x="78422" y="60972"/>
                  </a:lnTo>
                  <a:lnTo>
                    <a:pt x="84594" y="56616"/>
                  </a:lnTo>
                  <a:lnTo>
                    <a:pt x="87172" y="53517"/>
                  </a:lnTo>
                  <a:lnTo>
                    <a:pt x="89141" y="49428"/>
                  </a:lnTo>
                  <a:lnTo>
                    <a:pt x="113868" y="1003"/>
                  </a:lnTo>
                  <a:close/>
                </a:path>
                <a:path w="1162684" h="72389">
                  <a:moveTo>
                    <a:pt x="173964" y="901"/>
                  </a:moveTo>
                  <a:lnTo>
                    <a:pt x="131318" y="901"/>
                  </a:lnTo>
                  <a:lnTo>
                    <a:pt x="126898" y="39077"/>
                  </a:lnTo>
                  <a:lnTo>
                    <a:pt x="125526" y="44069"/>
                  </a:lnTo>
                  <a:lnTo>
                    <a:pt x="122047" y="49339"/>
                  </a:lnTo>
                  <a:lnTo>
                    <a:pt x="119583" y="50609"/>
                  </a:lnTo>
                  <a:lnTo>
                    <a:pt x="116332" y="50609"/>
                  </a:lnTo>
                  <a:lnTo>
                    <a:pt x="116332" y="61976"/>
                  </a:lnTo>
                  <a:lnTo>
                    <a:pt x="119697" y="61976"/>
                  </a:lnTo>
                  <a:lnTo>
                    <a:pt x="122504" y="61518"/>
                  </a:lnTo>
                  <a:lnTo>
                    <a:pt x="142875" y="12179"/>
                  </a:lnTo>
                  <a:lnTo>
                    <a:pt x="161124" y="12179"/>
                  </a:lnTo>
                  <a:lnTo>
                    <a:pt x="161124" y="60883"/>
                  </a:lnTo>
                  <a:lnTo>
                    <a:pt x="173964" y="60883"/>
                  </a:lnTo>
                  <a:lnTo>
                    <a:pt x="173964" y="901"/>
                  </a:lnTo>
                  <a:close/>
                </a:path>
                <a:path w="1162684" h="72389">
                  <a:moveTo>
                    <a:pt x="238226" y="35991"/>
                  </a:moveTo>
                  <a:lnTo>
                    <a:pt x="237248" y="33439"/>
                  </a:lnTo>
                  <a:lnTo>
                    <a:pt x="236486" y="31445"/>
                  </a:lnTo>
                  <a:lnTo>
                    <a:pt x="232841" y="27711"/>
                  </a:lnTo>
                  <a:lnTo>
                    <a:pt x="229323" y="23990"/>
                  </a:lnTo>
                  <a:lnTo>
                    <a:pt x="225310" y="22517"/>
                  </a:lnTo>
                  <a:lnTo>
                    <a:pt x="225310" y="39077"/>
                  </a:lnTo>
                  <a:lnTo>
                    <a:pt x="225310" y="43980"/>
                  </a:lnTo>
                  <a:lnTo>
                    <a:pt x="224472" y="45974"/>
                  </a:lnTo>
                  <a:lnTo>
                    <a:pt x="221221" y="48882"/>
                  </a:lnTo>
                  <a:lnTo>
                    <a:pt x="219024" y="49618"/>
                  </a:lnTo>
                  <a:lnTo>
                    <a:pt x="202971" y="49618"/>
                  </a:lnTo>
                  <a:lnTo>
                    <a:pt x="202971" y="33439"/>
                  </a:lnTo>
                  <a:lnTo>
                    <a:pt x="219024" y="33439"/>
                  </a:lnTo>
                  <a:lnTo>
                    <a:pt x="221145" y="34163"/>
                  </a:lnTo>
                  <a:lnTo>
                    <a:pt x="222846" y="35623"/>
                  </a:lnTo>
                  <a:lnTo>
                    <a:pt x="224472" y="37071"/>
                  </a:lnTo>
                  <a:lnTo>
                    <a:pt x="225310" y="39077"/>
                  </a:lnTo>
                  <a:lnTo>
                    <a:pt x="225310" y="22517"/>
                  </a:lnTo>
                  <a:lnTo>
                    <a:pt x="224396" y="22174"/>
                  </a:lnTo>
                  <a:lnTo>
                    <a:pt x="202857" y="22174"/>
                  </a:lnTo>
                  <a:lnTo>
                    <a:pt x="202857" y="901"/>
                  </a:lnTo>
                  <a:lnTo>
                    <a:pt x="189941" y="901"/>
                  </a:lnTo>
                  <a:lnTo>
                    <a:pt x="189941" y="60794"/>
                  </a:lnTo>
                  <a:lnTo>
                    <a:pt x="224320" y="60794"/>
                  </a:lnTo>
                  <a:lnTo>
                    <a:pt x="229323" y="58978"/>
                  </a:lnTo>
                  <a:lnTo>
                    <a:pt x="236410" y="51523"/>
                  </a:lnTo>
                  <a:lnTo>
                    <a:pt x="237172" y="49618"/>
                  </a:lnTo>
                  <a:lnTo>
                    <a:pt x="238226" y="46977"/>
                  </a:lnTo>
                  <a:lnTo>
                    <a:pt x="238226" y="35991"/>
                  </a:lnTo>
                  <a:close/>
                </a:path>
                <a:path w="1162684" h="72389">
                  <a:moveTo>
                    <a:pt x="289115" y="901"/>
                  </a:moveTo>
                  <a:lnTo>
                    <a:pt x="241325" y="901"/>
                  </a:lnTo>
                  <a:lnTo>
                    <a:pt x="241325" y="12179"/>
                  </a:lnTo>
                  <a:lnTo>
                    <a:pt x="258864" y="12179"/>
                  </a:lnTo>
                  <a:lnTo>
                    <a:pt x="258864" y="60883"/>
                  </a:lnTo>
                  <a:lnTo>
                    <a:pt x="271665" y="60883"/>
                  </a:lnTo>
                  <a:lnTo>
                    <a:pt x="271665" y="12179"/>
                  </a:lnTo>
                  <a:lnTo>
                    <a:pt x="289115" y="12179"/>
                  </a:lnTo>
                  <a:lnTo>
                    <a:pt x="289115" y="901"/>
                  </a:lnTo>
                  <a:close/>
                </a:path>
                <a:path w="1162684" h="72389">
                  <a:moveTo>
                    <a:pt x="354025" y="1003"/>
                  </a:moveTo>
                  <a:lnTo>
                    <a:pt x="339636" y="1003"/>
                  </a:lnTo>
                  <a:lnTo>
                    <a:pt x="324675" y="32804"/>
                  </a:lnTo>
                  <a:lnTo>
                    <a:pt x="309829" y="1003"/>
                  </a:lnTo>
                  <a:lnTo>
                    <a:pt x="295402" y="1003"/>
                  </a:lnTo>
                  <a:lnTo>
                    <a:pt x="317474" y="44526"/>
                  </a:lnTo>
                  <a:lnTo>
                    <a:pt x="316306" y="46799"/>
                  </a:lnTo>
                  <a:lnTo>
                    <a:pt x="315137" y="48437"/>
                  </a:lnTo>
                  <a:lnTo>
                    <a:pt x="312559" y="50253"/>
                  </a:lnTo>
                  <a:lnTo>
                    <a:pt x="310934" y="50711"/>
                  </a:lnTo>
                  <a:lnTo>
                    <a:pt x="306197" y="50711"/>
                  </a:lnTo>
                  <a:lnTo>
                    <a:pt x="303657" y="49618"/>
                  </a:lnTo>
                  <a:lnTo>
                    <a:pt x="301040" y="47434"/>
                  </a:lnTo>
                  <a:lnTo>
                    <a:pt x="296202" y="57708"/>
                  </a:lnTo>
                  <a:lnTo>
                    <a:pt x="297561" y="58978"/>
                  </a:lnTo>
                  <a:lnTo>
                    <a:pt x="299567" y="59982"/>
                  </a:lnTo>
                  <a:lnTo>
                    <a:pt x="304571" y="61607"/>
                  </a:lnTo>
                  <a:lnTo>
                    <a:pt x="307098" y="61976"/>
                  </a:lnTo>
                  <a:lnTo>
                    <a:pt x="309829" y="61976"/>
                  </a:lnTo>
                  <a:lnTo>
                    <a:pt x="314833" y="61976"/>
                  </a:lnTo>
                  <a:lnTo>
                    <a:pt x="318579" y="60972"/>
                  </a:lnTo>
                  <a:lnTo>
                    <a:pt x="324751" y="56616"/>
                  </a:lnTo>
                  <a:lnTo>
                    <a:pt x="327291" y="53517"/>
                  </a:lnTo>
                  <a:lnTo>
                    <a:pt x="329298" y="49428"/>
                  </a:lnTo>
                  <a:lnTo>
                    <a:pt x="354025" y="1003"/>
                  </a:lnTo>
                  <a:close/>
                </a:path>
                <a:path w="1162684" h="72389">
                  <a:moveTo>
                    <a:pt x="412711" y="14719"/>
                  </a:moveTo>
                  <a:lnTo>
                    <a:pt x="411657" y="12179"/>
                  </a:lnTo>
                  <a:lnTo>
                    <a:pt x="410819" y="10172"/>
                  </a:lnTo>
                  <a:lnTo>
                    <a:pt x="407035" y="6451"/>
                  </a:lnTo>
                  <a:lnTo>
                    <a:pt x="403631" y="2730"/>
                  </a:lnTo>
                  <a:lnTo>
                    <a:pt x="399465" y="1193"/>
                  </a:lnTo>
                  <a:lnTo>
                    <a:pt x="399465" y="17805"/>
                  </a:lnTo>
                  <a:lnTo>
                    <a:pt x="399465" y="22720"/>
                  </a:lnTo>
                  <a:lnTo>
                    <a:pt x="398703" y="24714"/>
                  </a:lnTo>
                  <a:lnTo>
                    <a:pt x="397192" y="26174"/>
                  </a:lnTo>
                  <a:lnTo>
                    <a:pt x="395300" y="27622"/>
                  </a:lnTo>
                  <a:lnTo>
                    <a:pt x="393026" y="28346"/>
                  </a:lnTo>
                  <a:lnTo>
                    <a:pt x="377126" y="28346"/>
                  </a:lnTo>
                  <a:lnTo>
                    <a:pt x="377126" y="12179"/>
                  </a:lnTo>
                  <a:lnTo>
                    <a:pt x="393407" y="12179"/>
                  </a:lnTo>
                  <a:lnTo>
                    <a:pt x="395300" y="12903"/>
                  </a:lnTo>
                  <a:lnTo>
                    <a:pt x="397192" y="14363"/>
                  </a:lnTo>
                  <a:lnTo>
                    <a:pt x="398703" y="15811"/>
                  </a:lnTo>
                  <a:lnTo>
                    <a:pt x="399465" y="17805"/>
                  </a:lnTo>
                  <a:lnTo>
                    <a:pt x="399465" y="1193"/>
                  </a:lnTo>
                  <a:lnTo>
                    <a:pt x="398703" y="901"/>
                  </a:lnTo>
                  <a:lnTo>
                    <a:pt x="364248" y="901"/>
                  </a:lnTo>
                  <a:lnTo>
                    <a:pt x="364248" y="60883"/>
                  </a:lnTo>
                  <a:lnTo>
                    <a:pt x="377126" y="60883"/>
                  </a:lnTo>
                  <a:lnTo>
                    <a:pt x="377126" y="39535"/>
                  </a:lnTo>
                  <a:lnTo>
                    <a:pt x="398703" y="39535"/>
                  </a:lnTo>
                  <a:lnTo>
                    <a:pt x="403631" y="37706"/>
                  </a:lnTo>
                  <a:lnTo>
                    <a:pt x="407035" y="33985"/>
                  </a:lnTo>
                  <a:lnTo>
                    <a:pt x="410819" y="30264"/>
                  </a:lnTo>
                  <a:lnTo>
                    <a:pt x="411619" y="28346"/>
                  </a:lnTo>
                  <a:lnTo>
                    <a:pt x="412711" y="25717"/>
                  </a:lnTo>
                  <a:lnTo>
                    <a:pt x="412711" y="14719"/>
                  </a:lnTo>
                  <a:close/>
                </a:path>
                <a:path w="1162684" h="72389">
                  <a:moveTo>
                    <a:pt x="478980" y="901"/>
                  </a:moveTo>
                  <a:lnTo>
                    <a:pt x="466102" y="901"/>
                  </a:lnTo>
                  <a:lnTo>
                    <a:pt x="466102" y="24447"/>
                  </a:lnTo>
                  <a:lnTo>
                    <a:pt x="437705" y="24447"/>
                  </a:lnTo>
                  <a:lnTo>
                    <a:pt x="437705" y="901"/>
                  </a:lnTo>
                  <a:lnTo>
                    <a:pt x="424827" y="901"/>
                  </a:lnTo>
                  <a:lnTo>
                    <a:pt x="424827" y="60883"/>
                  </a:lnTo>
                  <a:lnTo>
                    <a:pt x="437705" y="60883"/>
                  </a:lnTo>
                  <a:lnTo>
                    <a:pt x="437705" y="35712"/>
                  </a:lnTo>
                  <a:lnTo>
                    <a:pt x="466102" y="35712"/>
                  </a:lnTo>
                  <a:lnTo>
                    <a:pt x="466102" y="60883"/>
                  </a:lnTo>
                  <a:lnTo>
                    <a:pt x="478980" y="60883"/>
                  </a:lnTo>
                  <a:lnTo>
                    <a:pt x="478980" y="901"/>
                  </a:lnTo>
                  <a:close/>
                </a:path>
                <a:path w="1162684" h="72389">
                  <a:moveTo>
                    <a:pt x="554723" y="21983"/>
                  </a:moveTo>
                  <a:lnTo>
                    <a:pt x="552069" y="14541"/>
                  </a:lnTo>
                  <a:lnTo>
                    <a:pt x="548754" y="11353"/>
                  </a:lnTo>
                  <a:lnTo>
                    <a:pt x="546011" y="8724"/>
                  </a:lnTo>
                  <a:lnTo>
                    <a:pt x="541845" y="4457"/>
                  </a:lnTo>
                  <a:lnTo>
                    <a:pt x="541845" y="25349"/>
                  </a:lnTo>
                  <a:lnTo>
                    <a:pt x="541845" y="36626"/>
                  </a:lnTo>
                  <a:lnTo>
                    <a:pt x="539953" y="41351"/>
                  </a:lnTo>
                  <a:lnTo>
                    <a:pt x="536536" y="45072"/>
                  </a:lnTo>
                  <a:lnTo>
                    <a:pt x="533514" y="48793"/>
                  </a:lnTo>
                  <a:lnTo>
                    <a:pt x="528967" y="50609"/>
                  </a:lnTo>
                  <a:lnTo>
                    <a:pt x="517982" y="50609"/>
                  </a:lnTo>
                  <a:lnTo>
                    <a:pt x="513816" y="48793"/>
                  </a:lnTo>
                  <a:lnTo>
                    <a:pt x="507009" y="41351"/>
                  </a:lnTo>
                  <a:lnTo>
                    <a:pt x="505485" y="36626"/>
                  </a:lnTo>
                  <a:lnTo>
                    <a:pt x="505485" y="25349"/>
                  </a:lnTo>
                  <a:lnTo>
                    <a:pt x="507009" y="20624"/>
                  </a:lnTo>
                  <a:lnTo>
                    <a:pt x="513816" y="13182"/>
                  </a:lnTo>
                  <a:lnTo>
                    <a:pt x="517982" y="11353"/>
                  </a:lnTo>
                  <a:lnTo>
                    <a:pt x="528967" y="11353"/>
                  </a:lnTo>
                  <a:lnTo>
                    <a:pt x="533514" y="13182"/>
                  </a:lnTo>
                  <a:lnTo>
                    <a:pt x="536536" y="16903"/>
                  </a:lnTo>
                  <a:lnTo>
                    <a:pt x="539953" y="20624"/>
                  </a:lnTo>
                  <a:lnTo>
                    <a:pt x="541845" y="25349"/>
                  </a:lnTo>
                  <a:lnTo>
                    <a:pt x="541845" y="4457"/>
                  </a:lnTo>
                  <a:lnTo>
                    <a:pt x="540334" y="2908"/>
                  </a:lnTo>
                  <a:lnTo>
                    <a:pt x="532752" y="0"/>
                  </a:lnTo>
                  <a:lnTo>
                    <a:pt x="514578" y="0"/>
                  </a:lnTo>
                  <a:lnTo>
                    <a:pt x="507009" y="2908"/>
                  </a:lnTo>
                  <a:lnTo>
                    <a:pt x="500951" y="8724"/>
                  </a:lnTo>
                  <a:lnTo>
                    <a:pt x="495261" y="14541"/>
                  </a:lnTo>
                  <a:lnTo>
                    <a:pt x="492239" y="21983"/>
                  </a:lnTo>
                  <a:lnTo>
                    <a:pt x="492277" y="40068"/>
                  </a:lnTo>
                  <a:lnTo>
                    <a:pt x="495261" y="47434"/>
                  </a:lnTo>
                  <a:lnTo>
                    <a:pt x="500951" y="53251"/>
                  </a:lnTo>
                  <a:lnTo>
                    <a:pt x="507009" y="59067"/>
                  </a:lnTo>
                  <a:lnTo>
                    <a:pt x="514578" y="61976"/>
                  </a:lnTo>
                  <a:lnTo>
                    <a:pt x="532752" y="61976"/>
                  </a:lnTo>
                  <a:lnTo>
                    <a:pt x="540334" y="59067"/>
                  </a:lnTo>
                  <a:lnTo>
                    <a:pt x="546011" y="53251"/>
                  </a:lnTo>
                  <a:lnTo>
                    <a:pt x="548754" y="50609"/>
                  </a:lnTo>
                  <a:lnTo>
                    <a:pt x="552069" y="47434"/>
                  </a:lnTo>
                  <a:lnTo>
                    <a:pt x="554723" y="40068"/>
                  </a:lnTo>
                  <a:lnTo>
                    <a:pt x="554723" y="21983"/>
                  </a:lnTo>
                  <a:close/>
                </a:path>
                <a:path w="1162684" h="72389">
                  <a:moveTo>
                    <a:pt x="610768" y="901"/>
                  </a:moveTo>
                  <a:lnTo>
                    <a:pt x="568350" y="901"/>
                  </a:lnTo>
                  <a:lnTo>
                    <a:pt x="568350" y="60883"/>
                  </a:lnTo>
                  <a:lnTo>
                    <a:pt x="610768" y="60883"/>
                  </a:lnTo>
                  <a:lnTo>
                    <a:pt x="610768" y="49707"/>
                  </a:lnTo>
                  <a:lnTo>
                    <a:pt x="581228" y="49707"/>
                  </a:lnTo>
                  <a:lnTo>
                    <a:pt x="581228" y="36169"/>
                  </a:lnTo>
                  <a:lnTo>
                    <a:pt x="610387" y="36169"/>
                  </a:lnTo>
                  <a:lnTo>
                    <a:pt x="610387" y="24892"/>
                  </a:lnTo>
                  <a:lnTo>
                    <a:pt x="581228" y="24892"/>
                  </a:lnTo>
                  <a:lnTo>
                    <a:pt x="581228" y="12179"/>
                  </a:lnTo>
                  <a:lnTo>
                    <a:pt x="610768" y="12179"/>
                  </a:lnTo>
                  <a:lnTo>
                    <a:pt x="610768" y="901"/>
                  </a:lnTo>
                  <a:close/>
                </a:path>
                <a:path w="1162684" h="72389">
                  <a:moveTo>
                    <a:pt x="706945" y="901"/>
                  </a:moveTo>
                  <a:lnTo>
                    <a:pt x="694067" y="901"/>
                  </a:lnTo>
                  <a:lnTo>
                    <a:pt x="694067" y="24447"/>
                  </a:lnTo>
                  <a:lnTo>
                    <a:pt x="665670" y="24447"/>
                  </a:lnTo>
                  <a:lnTo>
                    <a:pt x="665670" y="901"/>
                  </a:lnTo>
                  <a:lnTo>
                    <a:pt x="652792" y="901"/>
                  </a:lnTo>
                  <a:lnTo>
                    <a:pt x="652792" y="60883"/>
                  </a:lnTo>
                  <a:lnTo>
                    <a:pt x="665670" y="60883"/>
                  </a:lnTo>
                  <a:lnTo>
                    <a:pt x="665670" y="35712"/>
                  </a:lnTo>
                  <a:lnTo>
                    <a:pt x="694067" y="35712"/>
                  </a:lnTo>
                  <a:lnTo>
                    <a:pt x="694067" y="60883"/>
                  </a:lnTo>
                  <a:lnTo>
                    <a:pt x="706945" y="60883"/>
                  </a:lnTo>
                  <a:lnTo>
                    <a:pt x="706945" y="901"/>
                  </a:lnTo>
                  <a:close/>
                </a:path>
                <a:path w="1162684" h="72389">
                  <a:moveTo>
                    <a:pt x="778891" y="60883"/>
                  </a:moveTo>
                  <a:lnTo>
                    <a:pt x="774979" y="50711"/>
                  </a:lnTo>
                  <a:lnTo>
                    <a:pt x="770636" y="39433"/>
                  </a:lnTo>
                  <a:lnTo>
                    <a:pt x="760691" y="13627"/>
                  </a:lnTo>
                  <a:lnTo>
                    <a:pt x="757313" y="4864"/>
                  </a:lnTo>
                  <a:lnTo>
                    <a:pt x="757313" y="39433"/>
                  </a:lnTo>
                  <a:lnTo>
                    <a:pt x="738378" y="39433"/>
                  </a:lnTo>
                  <a:lnTo>
                    <a:pt x="747839" y="13627"/>
                  </a:lnTo>
                  <a:lnTo>
                    <a:pt x="757313" y="39433"/>
                  </a:lnTo>
                  <a:lnTo>
                    <a:pt x="757313" y="4864"/>
                  </a:lnTo>
                  <a:lnTo>
                    <a:pt x="755789" y="901"/>
                  </a:lnTo>
                  <a:lnTo>
                    <a:pt x="739889" y="901"/>
                  </a:lnTo>
                  <a:lnTo>
                    <a:pt x="716788" y="60883"/>
                  </a:lnTo>
                  <a:lnTo>
                    <a:pt x="731177" y="60883"/>
                  </a:lnTo>
                  <a:lnTo>
                    <a:pt x="734961" y="50711"/>
                  </a:lnTo>
                  <a:lnTo>
                    <a:pt x="760717" y="50711"/>
                  </a:lnTo>
                  <a:lnTo>
                    <a:pt x="764501" y="60883"/>
                  </a:lnTo>
                  <a:lnTo>
                    <a:pt x="778891" y="60883"/>
                  </a:lnTo>
                  <a:close/>
                </a:path>
                <a:path w="1162684" h="72389">
                  <a:moveTo>
                    <a:pt x="840244" y="14630"/>
                  </a:moveTo>
                  <a:lnTo>
                    <a:pt x="835482" y="8242"/>
                  </a:lnTo>
                  <a:lnTo>
                    <a:pt x="829678" y="3670"/>
                  </a:lnTo>
                  <a:lnTo>
                    <a:pt x="822820" y="914"/>
                  </a:lnTo>
                  <a:lnTo>
                    <a:pt x="814870" y="0"/>
                  </a:lnTo>
                  <a:lnTo>
                    <a:pt x="805776" y="0"/>
                  </a:lnTo>
                  <a:lnTo>
                    <a:pt x="798207" y="2819"/>
                  </a:lnTo>
                  <a:lnTo>
                    <a:pt x="786091" y="14452"/>
                  </a:lnTo>
                  <a:lnTo>
                    <a:pt x="783056" y="21894"/>
                  </a:lnTo>
                  <a:lnTo>
                    <a:pt x="783056" y="40068"/>
                  </a:lnTo>
                  <a:lnTo>
                    <a:pt x="786091" y="47523"/>
                  </a:lnTo>
                  <a:lnTo>
                    <a:pt x="798207" y="59067"/>
                  </a:lnTo>
                  <a:lnTo>
                    <a:pt x="805776" y="61976"/>
                  </a:lnTo>
                  <a:lnTo>
                    <a:pt x="814870" y="61976"/>
                  </a:lnTo>
                  <a:lnTo>
                    <a:pt x="822820" y="61048"/>
                  </a:lnTo>
                  <a:lnTo>
                    <a:pt x="829678" y="58267"/>
                  </a:lnTo>
                  <a:lnTo>
                    <a:pt x="835482" y="53619"/>
                  </a:lnTo>
                  <a:lnTo>
                    <a:pt x="840244" y="47066"/>
                  </a:lnTo>
                  <a:lnTo>
                    <a:pt x="829259" y="41795"/>
                  </a:lnTo>
                  <a:lnTo>
                    <a:pt x="827747" y="44348"/>
                  </a:lnTo>
                  <a:lnTo>
                    <a:pt x="825855" y="46431"/>
                  </a:lnTo>
                  <a:lnTo>
                    <a:pt x="820547" y="49707"/>
                  </a:lnTo>
                  <a:lnTo>
                    <a:pt x="817892" y="50520"/>
                  </a:lnTo>
                  <a:lnTo>
                    <a:pt x="809561" y="50520"/>
                  </a:lnTo>
                  <a:lnTo>
                    <a:pt x="805027" y="48704"/>
                  </a:lnTo>
                  <a:lnTo>
                    <a:pt x="801611" y="44983"/>
                  </a:lnTo>
                  <a:lnTo>
                    <a:pt x="797826" y="41249"/>
                  </a:lnTo>
                  <a:lnTo>
                    <a:pt x="796315" y="36525"/>
                  </a:lnTo>
                  <a:lnTo>
                    <a:pt x="796315" y="25260"/>
                  </a:lnTo>
                  <a:lnTo>
                    <a:pt x="797826" y="20535"/>
                  </a:lnTo>
                  <a:lnTo>
                    <a:pt x="801611" y="16814"/>
                  </a:lnTo>
                  <a:lnTo>
                    <a:pt x="805027" y="13081"/>
                  </a:lnTo>
                  <a:lnTo>
                    <a:pt x="809561" y="11264"/>
                  </a:lnTo>
                  <a:lnTo>
                    <a:pt x="817892" y="11264"/>
                  </a:lnTo>
                  <a:lnTo>
                    <a:pt x="820928" y="12090"/>
                  </a:lnTo>
                  <a:lnTo>
                    <a:pt x="823201" y="13716"/>
                  </a:lnTo>
                  <a:lnTo>
                    <a:pt x="825855" y="15354"/>
                  </a:lnTo>
                  <a:lnTo>
                    <a:pt x="827747" y="17449"/>
                  </a:lnTo>
                  <a:lnTo>
                    <a:pt x="829259" y="19989"/>
                  </a:lnTo>
                  <a:lnTo>
                    <a:pt x="840244" y="14630"/>
                  </a:lnTo>
                  <a:close/>
                </a:path>
                <a:path w="1162684" h="72389">
                  <a:moveTo>
                    <a:pt x="905751" y="901"/>
                  </a:moveTo>
                  <a:lnTo>
                    <a:pt x="862965" y="901"/>
                  </a:lnTo>
                  <a:lnTo>
                    <a:pt x="859548" y="31534"/>
                  </a:lnTo>
                  <a:lnTo>
                    <a:pt x="858418" y="39077"/>
                  </a:lnTo>
                  <a:lnTo>
                    <a:pt x="857275" y="44069"/>
                  </a:lnTo>
                  <a:lnTo>
                    <a:pt x="855383" y="46710"/>
                  </a:lnTo>
                  <a:lnTo>
                    <a:pt x="853871" y="49339"/>
                  </a:lnTo>
                  <a:lnTo>
                    <a:pt x="851217" y="50609"/>
                  </a:lnTo>
                  <a:lnTo>
                    <a:pt x="848194" y="50609"/>
                  </a:lnTo>
                  <a:lnTo>
                    <a:pt x="848194" y="61976"/>
                  </a:lnTo>
                  <a:lnTo>
                    <a:pt x="851217" y="61976"/>
                  </a:lnTo>
                  <a:lnTo>
                    <a:pt x="854252" y="61518"/>
                  </a:lnTo>
                  <a:lnTo>
                    <a:pt x="872045" y="32537"/>
                  </a:lnTo>
                  <a:lnTo>
                    <a:pt x="874699" y="12179"/>
                  </a:lnTo>
                  <a:lnTo>
                    <a:pt x="892873" y="12179"/>
                  </a:lnTo>
                  <a:lnTo>
                    <a:pt x="892873" y="60883"/>
                  </a:lnTo>
                  <a:lnTo>
                    <a:pt x="905751" y="60883"/>
                  </a:lnTo>
                  <a:lnTo>
                    <a:pt x="905751" y="901"/>
                  </a:lnTo>
                  <a:close/>
                </a:path>
                <a:path w="1162684" h="72389">
                  <a:moveTo>
                    <a:pt x="964450" y="901"/>
                  </a:moveTo>
                  <a:lnTo>
                    <a:pt x="922032" y="901"/>
                  </a:lnTo>
                  <a:lnTo>
                    <a:pt x="922032" y="60883"/>
                  </a:lnTo>
                  <a:lnTo>
                    <a:pt x="964450" y="60883"/>
                  </a:lnTo>
                  <a:lnTo>
                    <a:pt x="964450" y="49707"/>
                  </a:lnTo>
                  <a:lnTo>
                    <a:pt x="934529" y="49707"/>
                  </a:lnTo>
                  <a:lnTo>
                    <a:pt x="934529" y="36169"/>
                  </a:lnTo>
                  <a:lnTo>
                    <a:pt x="963688" y="36169"/>
                  </a:lnTo>
                  <a:lnTo>
                    <a:pt x="963688" y="24892"/>
                  </a:lnTo>
                  <a:lnTo>
                    <a:pt x="934529" y="24892"/>
                  </a:lnTo>
                  <a:lnTo>
                    <a:pt x="934529" y="12179"/>
                  </a:lnTo>
                  <a:lnTo>
                    <a:pt x="964450" y="12179"/>
                  </a:lnTo>
                  <a:lnTo>
                    <a:pt x="964450" y="901"/>
                  </a:lnTo>
                  <a:close/>
                </a:path>
                <a:path w="1162684" h="72389">
                  <a:moveTo>
                    <a:pt x="1038288" y="49618"/>
                  </a:moveTo>
                  <a:lnTo>
                    <a:pt x="1032979" y="49618"/>
                  </a:lnTo>
                  <a:lnTo>
                    <a:pt x="1032979" y="12090"/>
                  </a:lnTo>
                  <a:lnTo>
                    <a:pt x="1032979" y="901"/>
                  </a:lnTo>
                  <a:lnTo>
                    <a:pt x="1019733" y="901"/>
                  </a:lnTo>
                  <a:lnTo>
                    <a:pt x="1019733" y="12090"/>
                  </a:lnTo>
                  <a:lnTo>
                    <a:pt x="1019733" y="49618"/>
                  </a:lnTo>
                  <a:lnTo>
                    <a:pt x="992085" y="49618"/>
                  </a:lnTo>
                  <a:lnTo>
                    <a:pt x="995870" y="45885"/>
                  </a:lnTo>
                  <a:lnTo>
                    <a:pt x="998524" y="40170"/>
                  </a:lnTo>
                  <a:lnTo>
                    <a:pt x="999388" y="31534"/>
                  </a:lnTo>
                  <a:lnTo>
                    <a:pt x="1001560" y="12090"/>
                  </a:lnTo>
                  <a:lnTo>
                    <a:pt x="1019733" y="12090"/>
                  </a:lnTo>
                  <a:lnTo>
                    <a:pt x="1019733" y="901"/>
                  </a:lnTo>
                  <a:lnTo>
                    <a:pt x="990193" y="901"/>
                  </a:lnTo>
                  <a:lnTo>
                    <a:pt x="986790" y="31534"/>
                  </a:lnTo>
                  <a:lnTo>
                    <a:pt x="986028" y="36715"/>
                  </a:lnTo>
                  <a:lnTo>
                    <a:pt x="975042" y="50609"/>
                  </a:lnTo>
                  <a:lnTo>
                    <a:pt x="975042" y="71882"/>
                  </a:lnTo>
                  <a:lnTo>
                    <a:pt x="987920" y="71882"/>
                  </a:lnTo>
                  <a:lnTo>
                    <a:pt x="987920" y="60794"/>
                  </a:lnTo>
                  <a:lnTo>
                    <a:pt x="1025410" y="60794"/>
                  </a:lnTo>
                  <a:lnTo>
                    <a:pt x="1025410" y="71882"/>
                  </a:lnTo>
                  <a:lnTo>
                    <a:pt x="1038288" y="71882"/>
                  </a:lnTo>
                  <a:lnTo>
                    <a:pt x="1038288" y="60794"/>
                  </a:lnTo>
                  <a:lnTo>
                    <a:pt x="1038288" y="49618"/>
                  </a:lnTo>
                  <a:close/>
                </a:path>
                <a:path w="1162684" h="72389">
                  <a:moveTo>
                    <a:pt x="1103795" y="901"/>
                  </a:moveTo>
                  <a:lnTo>
                    <a:pt x="1090549" y="901"/>
                  </a:lnTo>
                  <a:lnTo>
                    <a:pt x="1062901" y="39624"/>
                  </a:lnTo>
                  <a:lnTo>
                    <a:pt x="1062901" y="901"/>
                  </a:lnTo>
                  <a:lnTo>
                    <a:pt x="1050023" y="901"/>
                  </a:lnTo>
                  <a:lnTo>
                    <a:pt x="1050023" y="60883"/>
                  </a:lnTo>
                  <a:lnTo>
                    <a:pt x="1062520" y="60883"/>
                  </a:lnTo>
                  <a:lnTo>
                    <a:pt x="1090917" y="20713"/>
                  </a:lnTo>
                  <a:lnTo>
                    <a:pt x="1090917" y="60883"/>
                  </a:lnTo>
                  <a:lnTo>
                    <a:pt x="1103795" y="60883"/>
                  </a:lnTo>
                  <a:lnTo>
                    <a:pt x="1103795" y="901"/>
                  </a:lnTo>
                  <a:close/>
                </a:path>
                <a:path w="1162684" h="72389">
                  <a:moveTo>
                    <a:pt x="1162494" y="901"/>
                  </a:moveTo>
                  <a:lnTo>
                    <a:pt x="1120076" y="901"/>
                  </a:lnTo>
                  <a:lnTo>
                    <a:pt x="1120076" y="60883"/>
                  </a:lnTo>
                  <a:lnTo>
                    <a:pt x="1162494" y="60883"/>
                  </a:lnTo>
                  <a:lnTo>
                    <a:pt x="1162494" y="49707"/>
                  </a:lnTo>
                  <a:lnTo>
                    <a:pt x="1132954" y="49707"/>
                  </a:lnTo>
                  <a:lnTo>
                    <a:pt x="1132954" y="36169"/>
                  </a:lnTo>
                  <a:lnTo>
                    <a:pt x="1162113" y="36169"/>
                  </a:lnTo>
                  <a:lnTo>
                    <a:pt x="1162113" y="24892"/>
                  </a:lnTo>
                  <a:lnTo>
                    <a:pt x="1132954" y="24892"/>
                  </a:lnTo>
                  <a:lnTo>
                    <a:pt x="1132954" y="12179"/>
                  </a:lnTo>
                  <a:lnTo>
                    <a:pt x="1162494" y="12179"/>
                  </a:lnTo>
                  <a:lnTo>
                    <a:pt x="1162494" y="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9066" y="2720553"/>
              <a:ext cx="1683132" cy="5283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0143" y="2931427"/>
              <a:ext cx="4792428" cy="34259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378726" y="1910511"/>
              <a:ext cx="487680" cy="201930"/>
            </a:xfrm>
            <a:custGeom>
              <a:avLst/>
              <a:gdLst/>
              <a:ahLst/>
              <a:cxnLst/>
              <a:rect l="l" t="t" r="r" b="b"/>
              <a:pathLst>
                <a:path w="487679" h="201930">
                  <a:moveTo>
                    <a:pt x="487353" y="0"/>
                  </a:moveTo>
                  <a:lnTo>
                    <a:pt x="0" y="0"/>
                  </a:lnTo>
                  <a:lnTo>
                    <a:pt x="0" y="201783"/>
                  </a:lnTo>
                  <a:lnTo>
                    <a:pt x="487353" y="201783"/>
                  </a:lnTo>
                  <a:lnTo>
                    <a:pt x="487353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51052" y="1984334"/>
              <a:ext cx="325659" cy="707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72280" y="1904047"/>
              <a:ext cx="500380" cy="214629"/>
            </a:xfrm>
            <a:custGeom>
              <a:avLst/>
              <a:gdLst/>
              <a:ahLst/>
              <a:cxnLst/>
              <a:rect l="l" t="t" r="r" b="b"/>
              <a:pathLst>
                <a:path w="500379" h="214630">
                  <a:moveTo>
                    <a:pt x="500227" y="12903"/>
                  </a:moveTo>
                  <a:lnTo>
                    <a:pt x="487349" y="12903"/>
                  </a:lnTo>
                  <a:lnTo>
                    <a:pt x="487349" y="201815"/>
                  </a:lnTo>
                  <a:lnTo>
                    <a:pt x="500227" y="201815"/>
                  </a:lnTo>
                  <a:lnTo>
                    <a:pt x="500227" y="12903"/>
                  </a:lnTo>
                  <a:close/>
                </a:path>
                <a:path w="500379" h="214630">
                  <a:moveTo>
                    <a:pt x="50022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01904"/>
                  </a:lnTo>
                  <a:lnTo>
                    <a:pt x="0" y="214604"/>
                  </a:lnTo>
                  <a:lnTo>
                    <a:pt x="500227" y="214604"/>
                  </a:lnTo>
                  <a:lnTo>
                    <a:pt x="500227" y="201904"/>
                  </a:lnTo>
                  <a:lnTo>
                    <a:pt x="12877" y="201904"/>
                  </a:lnTo>
                  <a:lnTo>
                    <a:pt x="12877" y="12700"/>
                  </a:lnTo>
                  <a:lnTo>
                    <a:pt x="500227" y="12700"/>
                  </a:lnTo>
                  <a:lnTo>
                    <a:pt x="500227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8766" y="3913923"/>
              <a:ext cx="1230630" cy="72390"/>
            </a:xfrm>
            <a:custGeom>
              <a:avLst/>
              <a:gdLst/>
              <a:ahLst/>
              <a:cxnLst/>
              <a:rect l="l" t="t" r="r" b="b"/>
              <a:pathLst>
                <a:path w="1230629" h="72389">
                  <a:moveTo>
                    <a:pt x="53987" y="914"/>
                  </a:moveTo>
                  <a:lnTo>
                    <a:pt x="0" y="914"/>
                  </a:lnTo>
                  <a:lnTo>
                    <a:pt x="0" y="60871"/>
                  </a:lnTo>
                  <a:lnTo>
                    <a:pt x="12725" y="60871"/>
                  </a:lnTo>
                  <a:lnTo>
                    <a:pt x="12725" y="12192"/>
                  </a:lnTo>
                  <a:lnTo>
                    <a:pt x="41084" y="12192"/>
                  </a:lnTo>
                  <a:lnTo>
                    <a:pt x="41084" y="60871"/>
                  </a:lnTo>
                  <a:lnTo>
                    <a:pt x="53898" y="60871"/>
                  </a:lnTo>
                  <a:lnTo>
                    <a:pt x="53987" y="914"/>
                  </a:lnTo>
                  <a:close/>
                </a:path>
                <a:path w="1230629" h="72389">
                  <a:moveTo>
                    <a:pt x="118427" y="14732"/>
                  </a:moveTo>
                  <a:lnTo>
                    <a:pt x="117411" y="12192"/>
                  </a:lnTo>
                  <a:lnTo>
                    <a:pt x="116611" y="10185"/>
                  </a:lnTo>
                  <a:lnTo>
                    <a:pt x="113068" y="6438"/>
                  </a:lnTo>
                  <a:lnTo>
                    <a:pt x="109435" y="2730"/>
                  </a:lnTo>
                  <a:lnTo>
                    <a:pt x="105257" y="1193"/>
                  </a:lnTo>
                  <a:lnTo>
                    <a:pt x="105257" y="17792"/>
                  </a:lnTo>
                  <a:lnTo>
                    <a:pt x="105257" y="22720"/>
                  </a:lnTo>
                  <a:lnTo>
                    <a:pt x="104432" y="24726"/>
                  </a:lnTo>
                  <a:lnTo>
                    <a:pt x="102793" y="26162"/>
                  </a:lnTo>
                  <a:lnTo>
                    <a:pt x="101168" y="27635"/>
                  </a:lnTo>
                  <a:lnTo>
                    <a:pt x="98983" y="28359"/>
                  </a:lnTo>
                  <a:lnTo>
                    <a:pt x="82892" y="28359"/>
                  </a:lnTo>
                  <a:lnTo>
                    <a:pt x="82892" y="12192"/>
                  </a:lnTo>
                  <a:lnTo>
                    <a:pt x="99072" y="12192"/>
                  </a:lnTo>
                  <a:lnTo>
                    <a:pt x="101168" y="12915"/>
                  </a:lnTo>
                  <a:lnTo>
                    <a:pt x="102793" y="14351"/>
                  </a:lnTo>
                  <a:lnTo>
                    <a:pt x="104432" y="15824"/>
                  </a:lnTo>
                  <a:lnTo>
                    <a:pt x="105257" y="17792"/>
                  </a:lnTo>
                  <a:lnTo>
                    <a:pt x="105257" y="1193"/>
                  </a:lnTo>
                  <a:lnTo>
                    <a:pt x="104521" y="914"/>
                  </a:lnTo>
                  <a:lnTo>
                    <a:pt x="70167" y="914"/>
                  </a:lnTo>
                  <a:lnTo>
                    <a:pt x="70167" y="60871"/>
                  </a:lnTo>
                  <a:lnTo>
                    <a:pt x="83070" y="60871"/>
                  </a:lnTo>
                  <a:lnTo>
                    <a:pt x="83070" y="39522"/>
                  </a:lnTo>
                  <a:lnTo>
                    <a:pt x="104521" y="39522"/>
                  </a:lnTo>
                  <a:lnTo>
                    <a:pt x="118427" y="25704"/>
                  </a:lnTo>
                  <a:lnTo>
                    <a:pt x="118427" y="14732"/>
                  </a:lnTo>
                  <a:close/>
                </a:path>
                <a:path w="1230629" h="72389">
                  <a:moveTo>
                    <a:pt x="173151" y="914"/>
                  </a:moveTo>
                  <a:lnTo>
                    <a:pt x="130708" y="914"/>
                  </a:lnTo>
                  <a:lnTo>
                    <a:pt x="130708" y="60871"/>
                  </a:lnTo>
                  <a:lnTo>
                    <a:pt x="173151" y="60871"/>
                  </a:lnTo>
                  <a:lnTo>
                    <a:pt x="173151" y="49707"/>
                  </a:lnTo>
                  <a:lnTo>
                    <a:pt x="143522" y="49707"/>
                  </a:lnTo>
                  <a:lnTo>
                    <a:pt x="143522" y="36156"/>
                  </a:lnTo>
                  <a:lnTo>
                    <a:pt x="172605" y="36156"/>
                  </a:lnTo>
                  <a:lnTo>
                    <a:pt x="172605" y="24904"/>
                  </a:lnTo>
                  <a:lnTo>
                    <a:pt x="143522" y="24904"/>
                  </a:lnTo>
                  <a:lnTo>
                    <a:pt x="143522" y="12192"/>
                  </a:lnTo>
                  <a:lnTo>
                    <a:pt x="173151" y="12192"/>
                  </a:lnTo>
                  <a:lnTo>
                    <a:pt x="173151" y="914"/>
                  </a:lnTo>
                  <a:close/>
                </a:path>
                <a:path w="1230629" h="72389">
                  <a:moveTo>
                    <a:pt x="247053" y="49707"/>
                  </a:moveTo>
                  <a:lnTo>
                    <a:pt x="241681" y="49707"/>
                  </a:lnTo>
                  <a:lnTo>
                    <a:pt x="241681" y="12077"/>
                  </a:lnTo>
                  <a:lnTo>
                    <a:pt x="241681" y="990"/>
                  </a:lnTo>
                  <a:lnTo>
                    <a:pt x="228777" y="990"/>
                  </a:lnTo>
                  <a:lnTo>
                    <a:pt x="228777" y="12077"/>
                  </a:lnTo>
                  <a:lnTo>
                    <a:pt x="228777" y="49631"/>
                  </a:lnTo>
                  <a:lnTo>
                    <a:pt x="200875" y="49631"/>
                  </a:lnTo>
                  <a:lnTo>
                    <a:pt x="204876" y="45885"/>
                  </a:lnTo>
                  <a:lnTo>
                    <a:pt x="207327" y="40170"/>
                  </a:lnTo>
                  <a:lnTo>
                    <a:pt x="208241" y="31610"/>
                  </a:lnTo>
                  <a:lnTo>
                    <a:pt x="210515" y="12077"/>
                  </a:lnTo>
                  <a:lnTo>
                    <a:pt x="228777" y="12077"/>
                  </a:lnTo>
                  <a:lnTo>
                    <a:pt x="228777" y="990"/>
                  </a:lnTo>
                  <a:lnTo>
                    <a:pt x="199059" y="990"/>
                  </a:lnTo>
                  <a:lnTo>
                    <a:pt x="195402" y="32448"/>
                  </a:lnTo>
                  <a:lnTo>
                    <a:pt x="194868" y="36804"/>
                  </a:lnTo>
                  <a:lnTo>
                    <a:pt x="184061" y="50698"/>
                  </a:lnTo>
                  <a:lnTo>
                    <a:pt x="184061" y="71970"/>
                  </a:lnTo>
                  <a:lnTo>
                    <a:pt x="196786" y="71970"/>
                  </a:lnTo>
                  <a:lnTo>
                    <a:pt x="196786" y="60871"/>
                  </a:lnTo>
                  <a:lnTo>
                    <a:pt x="234327" y="60871"/>
                  </a:lnTo>
                  <a:lnTo>
                    <a:pt x="234327" y="71970"/>
                  </a:lnTo>
                  <a:lnTo>
                    <a:pt x="247053" y="71970"/>
                  </a:lnTo>
                  <a:lnTo>
                    <a:pt x="247053" y="60871"/>
                  </a:lnTo>
                  <a:lnTo>
                    <a:pt x="247053" y="49707"/>
                  </a:lnTo>
                  <a:close/>
                </a:path>
                <a:path w="1230629" h="72389">
                  <a:moveTo>
                    <a:pt x="313029" y="914"/>
                  </a:moveTo>
                  <a:lnTo>
                    <a:pt x="259041" y="914"/>
                  </a:lnTo>
                  <a:lnTo>
                    <a:pt x="259041" y="60871"/>
                  </a:lnTo>
                  <a:lnTo>
                    <a:pt x="271767" y="60871"/>
                  </a:lnTo>
                  <a:lnTo>
                    <a:pt x="271767" y="12192"/>
                  </a:lnTo>
                  <a:lnTo>
                    <a:pt x="300126" y="12192"/>
                  </a:lnTo>
                  <a:lnTo>
                    <a:pt x="300126" y="60871"/>
                  </a:lnTo>
                  <a:lnTo>
                    <a:pt x="312966" y="60871"/>
                  </a:lnTo>
                  <a:lnTo>
                    <a:pt x="313029" y="914"/>
                  </a:lnTo>
                  <a:close/>
                </a:path>
                <a:path w="1230629" h="72389">
                  <a:moveTo>
                    <a:pt x="377482" y="14732"/>
                  </a:moveTo>
                  <a:lnTo>
                    <a:pt x="376466" y="12192"/>
                  </a:lnTo>
                  <a:lnTo>
                    <a:pt x="375666" y="10185"/>
                  </a:lnTo>
                  <a:lnTo>
                    <a:pt x="372110" y="6438"/>
                  </a:lnTo>
                  <a:lnTo>
                    <a:pt x="368477" y="2730"/>
                  </a:lnTo>
                  <a:lnTo>
                    <a:pt x="364312" y="1193"/>
                  </a:lnTo>
                  <a:lnTo>
                    <a:pt x="364312" y="17792"/>
                  </a:lnTo>
                  <a:lnTo>
                    <a:pt x="364312" y="22720"/>
                  </a:lnTo>
                  <a:lnTo>
                    <a:pt x="363474" y="24726"/>
                  </a:lnTo>
                  <a:lnTo>
                    <a:pt x="361848" y="26162"/>
                  </a:lnTo>
                  <a:lnTo>
                    <a:pt x="360222" y="27635"/>
                  </a:lnTo>
                  <a:lnTo>
                    <a:pt x="358025" y="28359"/>
                  </a:lnTo>
                  <a:lnTo>
                    <a:pt x="341934" y="28359"/>
                  </a:lnTo>
                  <a:lnTo>
                    <a:pt x="341934" y="12192"/>
                  </a:lnTo>
                  <a:lnTo>
                    <a:pt x="358140" y="12192"/>
                  </a:lnTo>
                  <a:lnTo>
                    <a:pt x="360222" y="12915"/>
                  </a:lnTo>
                  <a:lnTo>
                    <a:pt x="361848" y="14351"/>
                  </a:lnTo>
                  <a:lnTo>
                    <a:pt x="363474" y="15824"/>
                  </a:lnTo>
                  <a:lnTo>
                    <a:pt x="364312" y="17792"/>
                  </a:lnTo>
                  <a:lnTo>
                    <a:pt x="364312" y="1193"/>
                  </a:lnTo>
                  <a:lnTo>
                    <a:pt x="363588" y="914"/>
                  </a:lnTo>
                  <a:lnTo>
                    <a:pt x="329209" y="914"/>
                  </a:lnTo>
                  <a:lnTo>
                    <a:pt x="329209" y="60871"/>
                  </a:lnTo>
                  <a:lnTo>
                    <a:pt x="342112" y="60871"/>
                  </a:lnTo>
                  <a:lnTo>
                    <a:pt x="342112" y="39522"/>
                  </a:lnTo>
                  <a:lnTo>
                    <a:pt x="363588" y="39522"/>
                  </a:lnTo>
                  <a:lnTo>
                    <a:pt x="377482" y="25704"/>
                  </a:lnTo>
                  <a:lnTo>
                    <a:pt x="377482" y="14732"/>
                  </a:lnTo>
                  <a:close/>
                </a:path>
                <a:path w="1230629" h="72389">
                  <a:moveTo>
                    <a:pt x="443369" y="914"/>
                  </a:moveTo>
                  <a:lnTo>
                    <a:pt x="430314" y="914"/>
                  </a:lnTo>
                  <a:lnTo>
                    <a:pt x="402475" y="39636"/>
                  </a:lnTo>
                  <a:lnTo>
                    <a:pt x="402475" y="914"/>
                  </a:lnTo>
                  <a:lnTo>
                    <a:pt x="389750" y="914"/>
                  </a:lnTo>
                  <a:lnTo>
                    <a:pt x="389750" y="60871"/>
                  </a:lnTo>
                  <a:lnTo>
                    <a:pt x="402094" y="60871"/>
                  </a:lnTo>
                  <a:lnTo>
                    <a:pt x="430657" y="20713"/>
                  </a:lnTo>
                  <a:lnTo>
                    <a:pt x="430657" y="60871"/>
                  </a:lnTo>
                  <a:lnTo>
                    <a:pt x="443369" y="60871"/>
                  </a:lnTo>
                  <a:lnTo>
                    <a:pt x="443369" y="914"/>
                  </a:lnTo>
                  <a:close/>
                </a:path>
                <a:path w="1230629" h="72389">
                  <a:moveTo>
                    <a:pt x="513727" y="914"/>
                  </a:moveTo>
                  <a:lnTo>
                    <a:pt x="500938" y="914"/>
                  </a:lnTo>
                  <a:lnTo>
                    <a:pt x="500938" y="24460"/>
                  </a:lnTo>
                  <a:lnTo>
                    <a:pt x="472567" y="24460"/>
                  </a:lnTo>
                  <a:lnTo>
                    <a:pt x="472567" y="914"/>
                  </a:lnTo>
                  <a:lnTo>
                    <a:pt x="459841" y="914"/>
                  </a:lnTo>
                  <a:lnTo>
                    <a:pt x="459841" y="60871"/>
                  </a:lnTo>
                  <a:lnTo>
                    <a:pt x="472567" y="60871"/>
                  </a:lnTo>
                  <a:lnTo>
                    <a:pt x="472567" y="35699"/>
                  </a:lnTo>
                  <a:lnTo>
                    <a:pt x="500938" y="35699"/>
                  </a:lnTo>
                  <a:lnTo>
                    <a:pt x="500938" y="60871"/>
                  </a:lnTo>
                  <a:lnTo>
                    <a:pt x="513727" y="60871"/>
                  </a:lnTo>
                  <a:lnTo>
                    <a:pt x="513727" y="914"/>
                  </a:lnTo>
                  <a:close/>
                </a:path>
                <a:path w="1230629" h="72389">
                  <a:moveTo>
                    <a:pt x="583641" y="914"/>
                  </a:moveTo>
                  <a:lnTo>
                    <a:pt x="570534" y="914"/>
                  </a:lnTo>
                  <a:lnTo>
                    <a:pt x="542734" y="39636"/>
                  </a:lnTo>
                  <a:lnTo>
                    <a:pt x="542734" y="914"/>
                  </a:lnTo>
                  <a:lnTo>
                    <a:pt x="530021" y="914"/>
                  </a:lnTo>
                  <a:lnTo>
                    <a:pt x="530021" y="60871"/>
                  </a:lnTo>
                  <a:lnTo>
                    <a:pt x="542366" y="60871"/>
                  </a:lnTo>
                  <a:lnTo>
                    <a:pt x="570915" y="20713"/>
                  </a:lnTo>
                  <a:lnTo>
                    <a:pt x="570915" y="60871"/>
                  </a:lnTo>
                  <a:lnTo>
                    <a:pt x="583641" y="60871"/>
                  </a:lnTo>
                  <a:lnTo>
                    <a:pt x="583641" y="914"/>
                  </a:lnTo>
                  <a:close/>
                </a:path>
                <a:path w="1230629" h="72389">
                  <a:moveTo>
                    <a:pt x="665162" y="914"/>
                  </a:moveTo>
                  <a:lnTo>
                    <a:pt x="647179" y="914"/>
                  </a:lnTo>
                  <a:lnTo>
                    <a:pt x="632637" y="37172"/>
                  </a:lnTo>
                  <a:lnTo>
                    <a:pt x="618096" y="914"/>
                  </a:lnTo>
                  <a:lnTo>
                    <a:pt x="600189" y="914"/>
                  </a:lnTo>
                  <a:lnTo>
                    <a:pt x="600189" y="60871"/>
                  </a:lnTo>
                  <a:lnTo>
                    <a:pt x="612902" y="60871"/>
                  </a:lnTo>
                  <a:lnTo>
                    <a:pt x="612902" y="18897"/>
                  </a:lnTo>
                  <a:lnTo>
                    <a:pt x="629793" y="60871"/>
                  </a:lnTo>
                  <a:lnTo>
                    <a:pt x="635368" y="60871"/>
                  </a:lnTo>
                  <a:lnTo>
                    <a:pt x="652246" y="18897"/>
                  </a:lnTo>
                  <a:lnTo>
                    <a:pt x="652246" y="60871"/>
                  </a:lnTo>
                  <a:lnTo>
                    <a:pt x="665086" y="60871"/>
                  </a:lnTo>
                  <a:lnTo>
                    <a:pt x="665162" y="914"/>
                  </a:lnTo>
                  <a:close/>
                </a:path>
                <a:path w="1230629" h="72389">
                  <a:moveTo>
                    <a:pt x="737412" y="60871"/>
                  </a:moveTo>
                  <a:lnTo>
                    <a:pt x="733475" y="50698"/>
                  </a:lnTo>
                  <a:lnTo>
                    <a:pt x="729170" y="39522"/>
                  </a:lnTo>
                  <a:lnTo>
                    <a:pt x="719188" y="13703"/>
                  </a:lnTo>
                  <a:lnTo>
                    <a:pt x="715606" y="4457"/>
                  </a:lnTo>
                  <a:lnTo>
                    <a:pt x="715606" y="39522"/>
                  </a:lnTo>
                  <a:lnTo>
                    <a:pt x="696899" y="39522"/>
                  </a:lnTo>
                  <a:lnTo>
                    <a:pt x="706247" y="13703"/>
                  </a:lnTo>
                  <a:lnTo>
                    <a:pt x="715606" y="39522"/>
                  </a:lnTo>
                  <a:lnTo>
                    <a:pt x="715606" y="4457"/>
                  </a:lnTo>
                  <a:lnTo>
                    <a:pt x="714235" y="914"/>
                  </a:lnTo>
                  <a:lnTo>
                    <a:pt x="698258" y="914"/>
                  </a:lnTo>
                  <a:lnTo>
                    <a:pt x="675081" y="60871"/>
                  </a:lnTo>
                  <a:lnTo>
                    <a:pt x="689622" y="60871"/>
                  </a:lnTo>
                  <a:lnTo>
                    <a:pt x="693458" y="50698"/>
                  </a:lnTo>
                  <a:lnTo>
                    <a:pt x="719162" y="50698"/>
                  </a:lnTo>
                  <a:lnTo>
                    <a:pt x="722871" y="60871"/>
                  </a:lnTo>
                  <a:lnTo>
                    <a:pt x="737412" y="60871"/>
                  </a:lnTo>
                  <a:close/>
                </a:path>
                <a:path w="1230629" h="72389">
                  <a:moveTo>
                    <a:pt x="785888" y="914"/>
                  </a:moveTo>
                  <a:lnTo>
                    <a:pt x="738060" y="914"/>
                  </a:lnTo>
                  <a:lnTo>
                    <a:pt x="738060" y="12192"/>
                  </a:lnTo>
                  <a:lnTo>
                    <a:pt x="755586" y="12192"/>
                  </a:lnTo>
                  <a:lnTo>
                    <a:pt x="755586" y="60871"/>
                  </a:lnTo>
                  <a:lnTo>
                    <a:pt x="768426" y="60871"/>
                  </a:lnTo>
                  <a:lnTo>
                    <a:pt x="768426" y="12192"/>
                  </a:lnTo>
                  <a:lnTo>
                    <a:pt x="785888" y="12192"/>
                  </a:lnTo>
                  <a:lnTo>
                    <a:pt x="785888" y="914"/>
                  </a:lnTo>
                  <a:close/>
                </a:path>
                <a:path w="1230629" h="72389">
                  <a:moveTo>
                    <a:pt x="840943" y="914"/>
                  </a:moveTo>
                  <a:lnTo>
                    <a:pt x="798499" y="914"/>
                  </a:lnTo>
                  <a:lnTo>
                    <a:pt x="798499" y="60871"/>
                  </a:lnTo>
                  <a:lnTo>
                    <a:pt x="840943" y="60871"/>
                  </a:lnTo>
                  <a:lnTo>
                    <a:pt x="840943" y="49707"/>
                  </a:lnTo>
                  <a:lnTo>
                    <a:pt x="811339" y="49707"/>
                  </a:lnTo>
                  <a:lnTo>
                    <a:pt x="811339" y="36156"/>
                  </a:lnTo>
                  <a:lnTo>
                    <a:pt x="840409" y="36156"/>
                  </a:lnTo>
                  <a:lnTo>
                    <a:pt x="840409" y="24904"/>
                  </a:lnTo>
                  <a:lnTo>
                    <a:pt x="811339" y="24904"/>
                  </a:lnTo>
                  <a:lnTo>
                    <a:pt x="811339" y="12192"/>
                  </a:lnTo>
                  <a:lnTo>
                    <a:pt x="840943" y="12192"/>
                  </a:lnTo>
                  <a:lnTo>
                    <a:pt x="840943" y="914"/>
                  </a:lnTo>
                  <a:close/>
                </a:path>
                <a:path w="1230629" h="72389">
                  <a:moveTo>
                    <a:pt x="909485" y="914"/>
                  </a:moveTo>
                  <a:lnTo>
                    <a:pt x="866851" y="914"/>
                  </a:lnTo>
                  <a:lnTo>
                    <a:pt x="862418" y="39065"/>
                  </a:lnTo>
                  <a:lnTo>
                    <a:pt x="861047" y="44069"/>
                  </a:lnTo>
                  <a:lnTo>
                    <a:pt x="857605" y="49326"/>
                  </a:lnTo>
                  <a:lnTo>
                    <a:pt x="855141" y="50622"/>
                  </a:lnTo>
                  <a:lnTo>
                    <a:pt x="851852" y="50622"/>
                  </a:lnTo>
                  <a:lnTo>
                    <a:pt x="851852" y="61976"/>
                  </a:lnTo>
                  <a:lnTo>
                    <a:pt x="855218" y="61976"/>
                  </a:lnTo>
                  <a:lnTo>
                    <a:pt x="858062" y="61595"/>
                  </a:lnTo>
                  <a:lnTo>
                    <a:pt x="878395" y="12192"/>
                  </a:lnTo>
                  <a:lnTo>
                    <a:pt x="896683" y="12192"/>
                  </a:lnTo>
                  <a:lnTo>
                    <a:pt x="896683" y="60871"/>
                  </a:lnTo>
                  <a:lnTo>
                    <a:pt x="909485" y="60871"/>
                  </a:lnTo>
                  <a:lnTo>
                    <a:pt x="909485" y="914"/>
                  </a:lnTo>
                  <a:close/>
                </a:path>
                <a:path w="1230629" h="72389">
                  <a:moveTo>
                    <a:pt x="973747" y="36004"/>
                  </a:moveTo>
                  <a:lnTo>
                    <a:pt x="972781" y="33426"/>
                  </a:lnTo>
                  <a:lnTo>
                    <a:pt x="972045" y="31457"/>
                  </a:lnTo>
                  <a:lnTo>
                    <a:pt x="968413" y="27711"/>
                  </a:lnTo>
                  <a:lnTo>
                    <a:pt x="964844" y="24003"/>
                  </a:lnTo>
                  <a:lnTo>
                    <a:pt x="960831" y="22529"/>
                  </a:lnTo>
                  <a:lnTo>
                    <a:pt x="960831" y="39065"/>
                  </a:lnTo>
                  <a:lnTo>
                    <a:pt x="960831" y="43992"/>
                  </a:lnTo>
                  <a:lnTo>
                    <a:pt x="960043" y="45999"/>
                  </a:lnTo>
                  <a:lnTo>
                    <a:pt x="956741" y="48869"/>
                  </a:lnTo>
                  <a:lnTo>
                    <a:pt x="954582" y="49631"/>
                  </a:lnTo>
                  <a:lnTo>
                    <a:pt x="938491" y="49631"/>
                  </a:lnTo>
                  <a:lnTo>
                    <a:pt x="938491" y="33426"/>
                  </a:lnTo>
                  <a:lnTo>
                    <a:pt x="954582" y="33426"/>
                  </a:lnTo>
                  <a:lnTo>
                    <a:pt x="956665" y="34188"/>
                  </a:lnTo>
                  <a:lnTo>
                    <a:pt x="958405" y="35623"/>
                  </a:lnTo>
                  <a:lnTo>
                    <a:pt x="960043" y="37058"/>
                  </a:lnTo>
                  <a:lnTo>
                    <a:pt x="960831" y="39065"/>
                  </a:lnTo>
                  <a:lnTo>
                    <a:pt x="960831" y="22529"/>
                  </a:lnTo>
                  <a:lnTo>
                    <a:pt x="959929" y="22186"/>
                  </a:lnTo>
                  <a:lnTo>
                    <a:pt x="938415" y="22186"/>
                  </a:lnTo>
                  <a:lnTo>
                    <a:pt x="938415" y="914"/>
                  </a:lnTo>
                  <a:lnTo>
                    <a:pt x="925499" y="914"/>
                  </a:lnTo>
                  <a:lnTo>
                    <a:pt x="925499" y="60794"/>
                  </a:lnTo>
                  <a:lnTo>
                    <a:pt x="959853" y="60794"/>
                  </a:lnTo>
                  <a:lnTo>
                    <a:pt x="964844" y="58978"/>
                  </a:lnTo>
                  <a:lnTo>
                    <a:pt x="971931" y="51523"/>
                  </a:lnTo>
                  <a:lnTo>
                    <a:pt x="972680" y="49631"/>
                  </a:lnTo>
                  <a:lnTo>
                    <a:pt x="973747" y="46977"/>
                  </a:lnTo>
                  <a:lnTo>
                    <a:pt x="973747" y="36004"/>
                  </a:lnTo>
                  <a:close/>
                </a:path>
                <a:path w="1230629" h="72389">
                  <a:moveTo>
                    <a:pt x="1037399" y="14617"/>
                  </a:moveTo>
                  <a:lnTo>
                    <a:pt x="1032700" y="8242"/>
                  </a:lnTo>
                  <a:lnTo>
                    <a:pt x="1026947" y="3670"/>
                  </a:lnTo>
                  <a:lnTo>
                    <a:pt x="1020152" y="927"/>
                  </a:lnTo>
                  <a:lnTo>
                    <a:pt x="1012291" y="0"/>
                  </a:lnTo>
                  <a:lnTo>
                    <a:pt x="1003211" y="0"/>
                  </a:lnTo>
                  <a:lnTo>
                    <a:pt x="995553" y="2806"/>
                  </a:lnTo>
                  <a:lnTo>
                    <a:pt x="983399" y="14465"/>
                  </a:lnTo>
                  <a:lnTo>
                    <a:pt x="980376" y="21882"/>
                  </a:lnTo>
                  <a:lnTo>
                    <a:pt x="980376" y="40093"/>
                  </a:lnTo>
                  <a:lnTo>
                    <a:pt x="983399" y="47510"/>
                  </a:lnTo>
                  <a:lnTo>
                    <a:pt x="995553" y="59055"/>
                  </a:lnTo>
                  <a:lnTo>
                    <a:pt x="1003211" y="61976"/>
                  </a:lnTo>
                  <a:lnTo>
                    <a:pt x="1012291" y="61976"/>
                  </a:lnTo>
                  <a:lnTo>
                    <a:pt x="1020038" y="61048"/>
                  </a:lnTo>
                  <a:lnTo>
                    <a:pt x="1026807" y="58267"/>
                  </a:lnTo>
                  <a:lnTo>
                    <a:pt x="1032598" y="53606"/>
                  </a:lnTo>
                  <a:lnTo>
                    <a:pt x="1037399" y="47053"/>
                  </a:lnTo>
                  <a:lnTo>
                    <a:pt x="1026388" y="41795"/>
                  </a:lnTo>
                  <a:lnTo>
                    <a:pt x="1025017" y="44335"/>
                  </a:lnTo>
                  <a:lnTo>
                    <a:pt x="1023124" y="46456"/>
                  </a:lnTo>
                  <a:lnTo>
                    <a:pt x="1017943" y="49707"/>
                  </a:lnTo>
                  <a:lnTo>
                    <a:pt x="1015212" y="50546"/>
                  </a:lnTo>
                  <a:lnTo>
                    <a:pt x="1006767" y="50546"/>
                  </a:lnTo>
                  <a:lnTo>
                    <a:pt x="1002296" y="48729"/>
                  </a:lnTo>
                  <a:lnTo>
                    <a:pt x="995222" y="41262"/>
                  </a:lnTo>
                  <a:lnTo>
                    <a:pt x="993470" y="36537"/>
                  </a:lnTo>
                  <a:lnTo>
                    <a:pt x="993470" y="25247"/>
                  </a:lnTo>
                  <a:lnTo>
                    <a:pt x="995222" y="20523"/>
                  </a:lnTo>
                  <a:lnTo>
                    <a:pt x="1002296" y="13093"/>
                  </a:lnTo>
                  <a:lnTo>
                    <a:pt x="1006767" y="11277"/>
                  </a:lnTo>
                  <a:lnTo>
                    <a:pt x="1015212" y="11277"/>
                  </a:lnTo>
                  <a:lnTo>
                    <a:pt x="1018019" y="12077"/>
                  </a:lnTo>
                  <a:lnTo>
                    <a:pt x="1023124" y="15367"/>
                  </a:lnTo>
                  <a:lnTo>
                    <a:pt x="1025017" y="17449"/>
                  </a:lnTo>
                  <a:lnTo>
                    <a:pt x="1026388" y="19989"/>
                  </a:lnTo>
                  <a:lnTo>
                    <a:pt x="1037399" y="14617"/>
                  </a:lnTo>
                  <a:close/>
                </a:path>
                <a:path w="1230629" h="72389">
                  <a:moveTo>
                    <a:pt x="1093635" y="914"/>
                  </a:moveTo>
                  <a:lnTo>
                    <a:pt x="1045845" y="914"/>
                  </a:lnTo>
                  <a:lnTo>
                    <a:pt x="1045845" y="12192"/>
                  </a:lnTo>
                  <a:lnTo>
                    <a:pt x="1063383" y="12192"/>
                  </a:lnTo>
                  <a:lnTo>
                    <a:pt x="1063383" y="60871"/>
                  </a:lnTo>
                  <a:lnTo>
                    <a:pt x="1076172" y="60871"/>
                  </a:lnTo>
                  <a:lnTo>
                    <a:pt x="1076172" y="12192"/>
                  </a:lnTo>
                  <a:lnTo>
                    <a:pt x="1093635" y="12192"/>
                  </a:lnTo>
                  <a:lnTo>
                    <a:pt x="1093635" y="914"/>
                  </a:lnTo>
                  <a:close/>
                </a:path>
                <a:path w="1230629" h="72389">
                  <a:moveTo>
                    <a:pt x="1156271" y="40881"/>
                  </a:moveTo>
                  <a:lnTo>
                    <a:pt x="1155090" y="37630"/>
                  </a:lnTo>
                  <a:lnTo>
                    <a:pt x="1153744" y="35890"/>
                  </a:lnTo>
                  <a:lnTo>
                    <a:pt x="1150734" y="31991"/>
                  </a:lnTo>
                  <a:lnTo>
                    <a:pt x="1148016" y="30365"/>
                  </a:lnTo>
                  <a:lnTo>
                    <a:pt x="1144714" y="29908"/>
                  </a:lnTo>
                  <a:lnTo>
                    <a:pt x="1147635" y="29337"/>
                  </a:lnTo>
                  <a:lnTo>
                    <a:pt x="1150099" y="27787"/>
                  </a:lnTo>
                  <a:lnTo>
                    <a:pt x="1152461" y="24904"/>
                  </a:lnTo>
                  <a:lnTo>
                    <a:pt x="1154112" y="22910"/>
                  </a:lnTo>
                  <a:lnTo>
                    <a:pt x="1155090" y="19799"/>
                  </a:lnTo>
                  <a:lnTo>
                    <a:pt x="1155090" y="11887"/>
                  </a:lnTo>
                  <a:lnTo>
                    <a:pt x="1153541" y="8369"/>
                  </a:lnTo>
                  <a:lnTo>
                    <a:pt x="1150543" y="5372"/>
                  </a:lnTo>
                  <a:lnTo>
                    <a:pt x="1147559" y="2349"/>
                  </a:lnTo>
                  <a:lnTo>
                    <a:pt x="1143279" y="914"/>
                  </a:lnTo>
                  <a:lnTo>
                    <a:pt x="1143279" y="40881"/>
                  </a:lnTo>
                  <a:lnTo>
                    <a:pt x="1143279" y="45085"/>
                  </a:lnTo>
                  <a:lnTo>
                    <a:pt x="1142555" y="46723"/>
                  </a:lnTo>
                  <a:lnTo>
                    <a:pt x="1141196" y="47967"/>
                  </a:lnTo>
                  <a:lnTo>
                    <a:pt x="1139837" y="49174"/>
                  </a:lnTo>
                  <a:lnTo>
                    <a:pt x="1137907" y="49784"/>
                  </a:lnTo>
                  <a:lnTo>
                    <a:pt x="1119085" y="49784"/>
                  </a:lnTo>
                  <a:lnTo>
                    <a:pt x="1119085" y="35890"/>
                  </a:lnTo>
                  <a:lnTo>
                    <a:pt x="1137907" y="35890"/>
                  </a:lnTo>
                  <a:lnTo>
                    <a:pt x="1139837" y="36537"/>
                  </a:lnTo>
                  <a:lnTo>
                    <a:pt x="1142555" y="39255"/>
                  </a:lnTo>
                  <a:lnTo>
                    <a:pt x="1143279" y="40881"/>
                  </a:lnTo>
                  <a:lnTo>
                    <a:pt x="1143279" y="914"/>
                  </a:lnTo>
                  <a:lnTo>
                    <a:pt x="1142111" y="914"/>
                  </a:lnTo>
                  <a:lnTo>
                    <a:pt x="1142111" y="16548"/>
                  </a:lnTo>
                  <a:lnTo>
                    <a:pt x="1142111" y="20370"/>
                  </a:lnTo>
                  <a:lnTo>
                    <a:pt x="1141387" y="21882"/>
                  </a:lnTo>
                  <a:lnTo>
                    <a:pt x="1138999" y="24269"/>
                  </a:lnTo>
                  <a:lnTo>
                    <a:pt x="1137297" y="24904"/>
                  </a:lnTo>
                  <a:lnTo>
                    <a:pt x="1119085" y="24904"/>
                  </a:lnTo>
                  <a:lnTo>
                    <a:pt x="1119085" y="11887"/>
                  </a:lnTo>
                  <a:lnTo>
                    <a:pt x="1137183" y="11887"/>
                  </a:lnTo>
                  <a:lnTo>
                    <a:pt x="1138923" y="12458"/>
                  </a:lnTo>
                  <a:lnTo>
                    <a:pt x="1141463" y="14986"/>
                  </a:lnTo>
                  <a:lnTo>
                    <a:pt x="1142111" y="16548"/>
                  </a:lnTo>
                  <a:lnTo>
                    <a:pt x="1142111" y="914"/>
                  </a:lnTo>
                  <a:lnTo>
                    <a:pt x="1106284" y="914"/>
                  </a:lnTo>
                  <a:lnTo>
                    <a:pt x="1106284" y="60871"/>
                  </a:lnTo>
                  <a:lnTo>
                    <a:pt x="1144371" y="60871"/>
                  </a:lnTo>
                  <a:lnTo>
                    <a:pt x="1148727" y="59321"/>
                  </a:lnTo>
                  <a:lnTo>
                    <a:pt x="1151724" y="56261"/>
                  </a:lnTo>
                  <a:lnTo>
                    <a:pt x="1154709" y="53149"/>
                  </a:lnTo>
                  <a:lnTo>
                    <a:pt x="1156055" y="49784"/>
                  </a:lnTo>
                  <a:lnTo>
                    <a:pt x="1156271" y="49250"/>
                  </a:lnTo>
                  <a:lnTo>
                    <a:pt x="1156271" y="40881"/>
                  </a:lnTo>
                  <a:close/>
                </a:path>
                <a:path w="1230629" h="72389">
                  <a:moveTo>
                    <a:pt x="1230185" y="21996"/>
                  </a:moveTo>
                  <a:lnTo>
                    <a:pt x="1227264" y="14541"/>
                  </a:lnTo>
                  <a:lnTo>
                    <a:pt x="1224051" y="11353"/>
                  </a:lnTo>
                  <a:lnTo>
                    <a:pt x="1217002" y="4445"/>
                  </a:lnTo>
                  <a:lnTo>
                    <a:pt x="1217002" y="25361"/>
                  </a:lnTo>
                  <a:lnTo>
                    <a:pt x="1217002" y="36614"/>
                  </a:lnTo>
                  <a:lnTo>
                    <a:pt x="1215339" y="41338"/>
                  </a:lnTo>
                  <a:lnTo>
                    <a:pt x="1212011" y="45085"/>
                  </a:lnTo>
                  <a:lnTo>
                    <a:pt x="1208633" y="48793"/>
                  </a:lnTo>
                  <a:lnTo>
                    <a:pt x="1204277" y="50622"/>
                  </a:lnTo>
                  <a:lnTo>
                    <a:pt x="1193380" y="50622"/>
                  </a:lnTo>
                  <a:lnTo>
                    <a:pt x="1188986" y="48793"/>
                  </a:lnTo>
                  <a:lnTo>
                    <a:pt x="1185621" y="45085"/>
                  </a:lnTo>
                  <a:lnTo>
                    <a:pt x="1182357" y="41338"/>
                  </a:lnTo>
                  <a:lnTo>
                    <a:pt x="1180617" y="36614"/>
                  </a:lnTo>
                  <a:lnTo>
                    <a:pt x="1180617" y="25361"/>
                  </a:lnTo>
                  <a:lnTo>
                    <a:pt x="1182281" y="20637"/>
                  </a:lnTo>
                  <a:lnTo>
                    <a:pt x="1185621" y="16891"/>
                  </a:lnTo>
                  <a:lnTo>
                    <a:pt x="1188986" y="13169"/>
                  </a:lnTo>
                  <a:lnTo>
                    <a:pt x="1193380" y="11353"/>
                  </a:lnTo>
                  <a:lnTo>
                    <a:pt x="1204277" y="11353"/>
                  </a:lnTo>
                  <a:lnTo>
                    <a:pt x="1208633" y="13169"/>
                  </a:lnTo>
                  <a:lnTo>
                    <a:pt x="1212011" y="16891"/>
                  </a:lnTo>
                  <a:lnTo>
                    <a:pt x="1215339" y="20637"/>
                  </a:lnTo>
                  <a:lnTo>
                    <a:pt x="1217002" y="25361"/>
                  </a:lnTo>
                  <a:lnTo>
                    <a:pt x="1217002" y="4445"/>
                  </a:lnTo>
                  <a:lnTo>
                    <a:pt x="1215453" y="2921"/>
                  </a:lnTo>
                  <a:lnTo>
                    <a:pt x="1207922" y="0"/>
                  </a:lnTo>
                  <a:lnTo>
                    <a:pt x="1189748" y="0"/>
                  </a:lnTo>
                  <a:lnTo>
                    <a:pt x="1182281" y="2921"/>
                  </a:lnTo>
                  <a:lnTo>
                    <a:pt x="1170470" y="14541"/>
                  </a:lnTo>
                  <a:lnTo>
                    <a:pt x="1167549" y="21996"/>
                  </a:lnTo>
                  <a:lnTo>
                    <a:pt x="1167599" y="40093"/>
                  </a:lnTo>
                  <a:lnTo>
                    <a:pt x="1170470" y="47434"/>
                  </a:lnTo>
                  <a:lnTo>
                    <a:pt x="1182281" y="59055"/>
                  </a:lnTo>
                  <a:lnTo>
                    <a:pt x="1189748" y="61976"/>
                  </a:lnTo>
                  <a:lnTo>
                    <a:pt x="1207998" y="61976"/>
                  </a:lnTo>
                  <a:lnTo>
                    <a:pt x="1230185" y="40093"/>
                  </a:lnTo>
                  <a:lnTo>
                    <a:pt x="1230185" y="21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34176" y="2757735"/>
              <a:ext cx="531495" cy="209550"/>
            </a:xfrm>
            <a:custGeom>
              <a:avLst/>
              <a:gdLst/>
              <a:ahLst/>
              <a:cxnLst/>
              <a:rect l="l" t="t" r="r" b="b"/>
              <a:pathLst>
                <a:path w="531495" h="209550">
                  <a:moveTo>
                    <a:pt x="530977" y="0"/>
                  </a:moveTo>
                  <a:lnTo>
                    <a:pt x="0" y="0"/>
                  </a:lnTo>
                  <a:lnTo>
                    <a:pt x="3711" y="209013"/>
                  </a:lnTo>
                  <a:lnTo>
                    <a:pt x="530977" y="209013"/>
                  </a:lnTo>
                  <a:lnTo>
                    <a:pt x="530977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1152" y="2833915"/>
              <a:ext cx="378460" cy="62230"/>
            </a:xfrm>
            <a:custGeom>
              <a:avLst/>
              <a:gdLst/>
              <a:ahLst/>
              <a:cxnLst/>
              <a:rect l="l" t="t" r="r" b="b"/>
              <a:pathLst>
                <a:path w="378459" h="62230">
                  <a:moveTo>
                    <a:pt x="47790" y="901"/>
                  </a:moveTo>
                  <a:lnTo>
                    <a:pt x="0" y="901"/>
                  </a:lnTo>
                  <a:lnTo>
                    <a:pt x="0" y="12153"/>
                  </a:lnTo>
                  <a:lnTo>
                    <a:pt x="17538" y="12153"/>
                  </a:lnTo>
                  <a:lnTo>
                    <a:pt x="17538" y="60871"/>
                  </a:lnTo>
                  <a:lnTo>
                    <a:pt x="30327" y="60871"/>
                  </a:lnTo>
                  <a:lnTo>
                    <a:pt x="30327" y="12153"/>
                  </a:lnTo>
                  <a:lnTo>
                    <a:pt x="47790" y="12153"/>
                  </a:lnTo>
                  <a:lnTo>
                    <a:pt x="47790" y="901"/>
                  </a:lnTo>
                  <a:close/>
                </a:path>
                <a:path w="378459" h="62230">
                  <a:moveTo>
                    <a:pt x="112699" y="977"/>
                  </a:moveTo>
                  <a:lnTo>
                    <a:pt x="98234" y="977"/>
                  </a:lnTo>
                  <a:lnTo>
                    <a:pt x="83350" y="32778"/>
                  </a:lnTo>
                  <a:lnTo>
                    <a:pt x="68541" y="977"/>
                  </a:lnTo>
                  <a:lnTo>
                    <a:pt x="54076" y="977"/>
                  </a:lnTo>
                  <a:lnTo>
                    <a:pt x="76149" y="44513"/>
                  </a:lnTo>
                  <a:lnTo>
                    <a:pt x="74980" y="46786"/>
                  </a:lnTo>
                  <a:lnTo>
                    <a:pt x="73799" y="48412"/>
                  </a:lnTo>
                  <a:lnTo>
                    <a:pt x="71272" y="50228"/>
                  </a:lnTo>
                  <a:lnTo>
                    <a:pt x="69596" y="50685"/>
                  </a:lnTo>
                  <a:lnTo>
                    <a:pt x="64909" y="50685"/>
                  </a:lnTo>
                  <a:lnTo>
                    <a:pt x="62331" y="49593"/>
                  </a:lnTo>
                  <a:lnTo>
                    <a:pt x="59715" y="47434"/>
                  </a:lnTo>
                  <a:lnTo>
                    <a:pt x="54902" y="57696"/>
                  </a:lnTo>
                  <a:lnTo>
                    <a:pt x="56273" y="58978"/>
                  </a:lnTo>
                  <a:lnTo>
                    <a:pt x="58242" y="59956"/>
                  </a:lnTo>
                  <a:lnTo>
                    <a:pt x="63233" y="61595"/>
                  </a:lnTo>
                  <a:lnTo>
                    <a:pt x="65811" y="61963"/>
                  </a:lnTo>
                  <a:lnTo>
                    <a:pt x="68541" y="61963"/>
                  </a:lnTo>
                  <a:lnTo>
                    <a:pt x="73533" y="61963"/>
                  </a:lnTo>
                  <a:lnTo>
                    <a:pt x="77254" y="60947"/>
                  </a:lnTo>
                  <a:lnTo>
                    <a:pt x="83426" y="56591"/>
                  </a:lnTo>
                  <a:lnTo>
                    <a:pt x="85953" y="53530"/>
                  </a:lnTo>
                  <a:lnTo>
                    <a:pt x="87960" y="49441"/>
                  </a:lnTo>
                  <a:lnTo>
                    <a:pt x="112699" y="977"/>
                  </a:lnTo>
                  <a:close/>
                </a:path>
                <a:path w="378459" h="62230">
                  <a:moveTo>
                    <a:pt x="171234" y="14719"/>
                  </a:moveTo>
                  <a:lnTo>
                    <a:pt x="170205" y="12153"/>
                  </a:lnTo>
                  <a:lnTo>
                    <a:pt x="169418" y="10185"/>
                  </a:lnTo>
                  <a:lnTo>
                    <a:pt x="165862" y="6426"/>
                  </a:lnTo>
                  <a:lnTo>
                    <a:pt x="162229" y="2717"/>
                  </a:lnTo>
                  <a:lnTo>
                    <a:pt x="158140" y="1206"/>
                  </a:lnTo>
                  <a:lnTo>
                    <a:pt x="158140" y="17792"/>
                  </a:lnTo>
                  <a:lnTo>
                    <a:pt x="158140" y="22707"/>
                  </a:lnTo>
                  <a:lnTo>
                    <a:pt x="157340" y="24714"/>
                  </a:lnTo>
                  <a:lnTo>
                    <a:pt x="154051" y="27597"/>
                  </a:lnTo>
                  <a:lnTo>
                    <a:pt x="151892" y="28346"/>
                  </a:lnTo>
                  <a:lnTo>
                    <a:pt x="135788" y="28346"/>
                  </a:lnTo>
                  <a:lnTo>
                    <a:pt x="135788" y="12153"/>
                  </a:lnTo>
                  <a:lnTo>
                    <a:pt x="151968" y="12153"/>
                  </a:lnTo>
                  <a:lnTo>
                    <a:pt x="154051" y="12903"/>
                  </a:lnTo>
                  <a:lnTo>
                    <a:pt x="157340" y="15786"/>
                  </a:lnTo>
                  <a:lnTo>
                    <a:pt x="158140" y="17792"/>
                  </a:lnTo>
                  <a:lnTo>
                    <a:pt x="158140" y="1206"/>
                  </a:lnTo>
                  <a:lnTo>
                    <a:pt x="157340" y="901"/>
                  </a:lnTo>
                  <a:lnTo>
                    <a:pt x="122961" y="901"/>
                  </a:lnTo>
                  <a:lnTo>
                    <a:pt x="122961" y="60871"/>
                  </a:lnTo>
                  <a:lnTo>
                    <a:pt x="135864" y="60871"/>
                  </a:lnTo>
                  <a:lnTo>
                    <a:pt x="135864" y="39522"/>
                  </a:lnTo>
                  <a:lnTo>
                    <a:pt x="157340" y="39522"/>
                  </a:lnTo>
                  <a:lnTo>
                    <a:pt x="171234" y="25704"/>
                  </a:lnTo>
                  <a:lnTo>
                    <a:pt x="171234" y="14719"/>
                  </a:lnTo>
                  <a:close/>
                </a:path>
                <a:path w="378459" h="62230">
                  <a:moveTo>
                    <a:pt x="237236" y="901"/>
                  </a:moveTo>
                  <a:lnTo>
                    <a:pt x="223989" y="901"/>
                  </a:lnTo>
                  <a:lnTo>
                    <a:pt x="196227" y="39598"/>
                  </a:lnTo>
                  <a:lnTo>
                    <a:pt x="196227" y="901"/>
                  </a:lnTo>
                  <a:lnTo>
                    <a:pt x="183502" y="901"/>
                  </a:lnTo>
                  <a:lnTo>
                    <a:pt x="183502" y="60871"/>
                  </a:lnTo>
                  <a:lnTo>
                    <a:pt x="195846" y="60871"/>
                  </a:lnTo>
                  <a:lnTo>
                    <a:pt x="224370" y="20701"/>
                  </a:lnTo>
                  <a:lnTo>
                    <a:pt x="224370" y="60871"/>
                  </a:lnTo>
                  <a:lnTo>
                    <a:pt x="237236" y="60871"/>
                  </a:lnTo>
                  <a:lnTo>
                    <a:pt x="237236" y="901"/>
                  </a:lnTo>
                  <a:close/>
                </a:path>
                <a:path w="378459" h="62230">
                  <a:moveTo>
                    <a:pt x="298958" y="40157"/>
                  </a:moveTo>
                  <a:lnTo>
                    <a:pt x="297446" y="36791"/>
                  </a:lnTo>
                  <a:lnTo>
                    <a:pt x="294424" y="34251"/>
                  </a:lnTo>
                  <a:lnTo>
                    <a:pt x="291769" y="31686"/>
                  </a:lnTo>
                  <a:lnTo>
                    <a:pt x="288366" y="30238"/>
                  </a:lnTo>
                  <a:lnTo>
                    <a:pt x="284949" y="29870"/>
                  </a:lnTo>
                  <a:lnTo>
                    <a:pt x="288366" y="29260"/>
                  </a:lnTo>
                  <a:lnTo>
                    <a:pt x="291769" y="27711"/>
                  </a:lnTo>
                  <a:lnTo>
                    <a:pt x="294043" y="25247"/>
                  </a:lnTo>
                  <a:lnTo>
                    <a:pt x="296697" y="22898"/>
                  </a:lnTo>
                  <a:lnTo>
                    <a:pt x="298208" y="19875"/>
                  </a:lnTo>
                  <a:lnTo>
                    <a:pt x="298208" y="11239"/>
                  </a:lnTo>
                  <a:lnTo>
                    <a:pt x="295935" y="7264"/>
                  </a:lnTo>
                  <a:lnTo>
                    <a:pt x="291388" y="4343"/>
                  </a:lnTo>
                  <a:lnTo>
                    <a:pt x="287223" y="1435"/>
                  </a:lnTo>
                  <a:lnTo>
                    <a:pt x="281546" y="0"/>
                  </a:lnTo>
                  <a:lnTo>
                    <a:pt x="269049" y="0"/>
                  </a:lnTo>
                  <a:lnTo>
                    <a:pt x="264502" y="901"/>
                  </a:lnTo>
                  <a:lnTo>
                    <a:pt x="256171" y="4343"/>
                  </a:lnTo>
                  <a:lnTo>
                    <a:pt x="252768" y="6616"/>
                  </a:lnTo>
                  <a:lnTo>
                    <a:pt x="250494" y="9537"/>
                  </a:lnTo>
                  <a:lnTo>
                    <a:pt x="256933" y="17526"/>
                  </a:lnTo>
                  <a:lnTo>
                    <a:pt x="261099" y="13436"/>
                  </a:lnTo>
                  <a:lnTo>
                    <a:pt x="266395" y="11353"/>
                  </a:lnTo>
                  <a:lnTo>
                    <a:pt x="276618" y="11353"/>
                  </a:lnTo>
                  <a:lnTo>
                    <a:pt x="279654" y="12001"/>
                  </a:lnTo>
                  <a:lnTo>
                    <a:pt x="284200" y="14414"/>
                  </a:lnTo>
                  <a:lnTo>
                    <a:pt x="285330" y="16167"/>
                  </a:lnTo>
                  <a:lnTo>
                    <a:pt x="285330" y="20510"/>
                  </a:lnTo>
                  <a:lnTo>
                    <a:pt x="284200" y="22072"/>
                  </a:lnTo>
                  <a:lnTo>
                    <a:pt x="279654" y="24257"/>
                  </a:lnTo>
                  <a:lnTo>
                    <a:pt x="276618" y="24790"/>
                  </a:lnTo>
                  <a:lnTo>
                    <a:pt x="260718" y="24790"/>
                  </a:lnTo>
                  <a:lnTo>
                    <a:pt x="260718" y="36068"/>
                  </a:lnTo>
                  <a:lnTo>
                    <a:pt x="281927" y="36068"/>
                  </a:lnTo>
                  <a:lnTo>
                    <a:pt x="286092" y="38341"/>
                  </a:lnTo>
                  <a:lnTo>
                    <a:pt x="286092" y="45237"/>
                  </a:lnTo>
                  <a:lnTo>
                    <a:pt x="284949" y="47167"/>
                  </a:lnTo>
                  <a:lnTo>
                    <a:pt x="282676" y="48526"/>
                  </a:lnTo>
                  <a:lnTo>
                    <a:pt x="280784" y="49898"/>
                  </a:lnTo>
                  <a:lnTo>
                    <a:pt x="277761" y="50609"/>
                  </a:lnTo>
                  <a:lnTo>
                    <a:pt x="270560" y="50609"/>
                  </a:lnTo>
                  <a:lnTo>
                    <a:pt x="267538" y="50038"/>
                  </a:lnTo>
                  <a:lnTo>
                    <a:pt x="260718" y="47510"/>
                  </a:lnTo>
                  <a:lnTo>
                    <a:pt x="258064" y="45885"/>
                  </a:lnTo>
                  <a:lnTo>
                    <a:pt x="256171" y="43802"/>
                  </a:lnTo>
                  <a:lnTo>
                    <a:pt x="249351" y="52311"/>
                  </a:lnTo>
                  <a:lnTo>
                    <a:pt x="251625" y="55156"/>
                  </a:lnTo>
                  <a:lnTo>
                    <a:pt x="255041" y="57429"/>
                  </a:lnTo>
                  <a:lnTo>
                    <a:pt x="264121" y="61061"/>
                  </a:lnTo>
                  <a:lnTo>
                    <a:pt x="268668" y="61963"/>
                  </a:lnTo>
                  <a:lnTo>
                    <a:pt x="274345" y="61963"/>
                  </a:lnTo>
                  <a:lnTo>
                    <a:pt x="281546" y="61963"/>
                  </a:lnTo>
                  <a:lnTo>
                    <a:pt x="287223" y="60337"/>
                  </a:lnTo>
                  <a:lnTo>
                    <a:pt x="291769" y="56972"/>
                  </a:lnTo>
                  <a:lnTo>
                    <a:pt x="296697" y="53606"/>
                  </a:lnTo>
                  <a:lnTo>
                    <a:pt x="298958" y="49441"/>
                  </a:lnTo>
                  <a:lnTo>
                    <a:pt x="298958" y="40157"/>
                  </a:lnTo>
                  <a:close/>
                </a:path>
                <a:path w="378459" h="62230">
                  <a:moveTo>
                    <a:pt x="378104" y="901"/>
                  </a:moveTo>
                  <a:lnTo>
                    <a:pt x="359930" y="901"/>
                  </a:lnTo>
                  <a:lnTo>
                    <a:pt x="345541" y="37172"/>
                  </a:lnTo>
                  <a:lnTo>
                    <a:pt x="330771" y="901"/>
                  </a:lnTo>
                  <a:lnTo>
                    <a:pt x="312978" y="901"/>
                  </a:lnTo>
                  <a:lnTo>
                    <a:pt x="312978" y="60871"/>
                  </a:lnTo>
                  <a:lnTo>
                    <a:pt x="325843" y="60871"/>
                  </a:lnTo>
                  <a:lnTo>
                    <a:pt x="325843" y="18884"/>
                  </a:lnTo>
                  <a:lnTo>
                    <a:pt x="342506" y="60871"/>
                  </a:lnTo>
                  <a:lnTo>
                    <a:pt x="348195" y="60871"/>
                  </a:lnTo>
                  <a:lnTo>
                    <a:pt x="365226" y="18884"/>
                  </a:lnTo>
                  <a:lnTo>
                    <a:pt x="365226" y="60871"/>
                  </a:lnTo>
                  <a:lnTo>
                    <a:pt x="378104" y="60871"/>
                  </a:lnTo>
                  <a:lnTo>
                    <a:pt x="378104" y="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30080" y="2757385"/>
              <a:ext cx="544195" cy="209550"/>
            </a:xfrm>
            <a:custGeom>
              <a:avLst/>
              <a:gdLst/>
              <a:ahLst/>
              <a:cxnLst/>
              <a:rect l="l" t="t" r="r" b="b"/>
              <a:pathLst>
                <a:path w="544195" h="209550">
                  <a:moveTo>
                    <a:pt x="543775" y="7810"/>
                  </a:moveTo>
                  <a:lnTo>
                    <a:pt x="535444" y="7810"/>
                  </a:lnTo>
                  <a:lnTo>
                    <a:pt x="535444" y="201460"/>
                  </a:lnTo>
                  <a:lnTo>
                    <a:pt x="543775" y="201460"/>
                  </a:lnTo>
                  <a:lnTo>
                    <a:pt x="543775" y="7810"/>
                  </a:lnTo>
                  <a:close/>
                </a:path>
                <a:path w="544195" h="209550">
                  <a:moveTo>
                    <a:pt x="54377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201904"/>
                  </a:lnTo>
                  <a:lnTo>
                    <a:pt x="0" y="209524"/>
                  </a:lnTo>
                  <a:lnTo>
                    <a:pt x="543775" y="209524"/>
                  </a:lnTo>
                  <a:lnTo>
                    <a:pt x="543775" y="201904"/>
                  </a:lnTo>
                  <a:lnTo>
                    <a:pt x="8178" y="201904"/>
                  </a:lnTo>
                  <a:lnTo>
                    <a:pt x="8178" y="7620"/>
                  </a:lnTo>
                  <a:lnTo>
                    <a:pt x="543775" y="7620"/>
                  </a:lnTo>
                  <a:lnTo>
                    <a:pt x="543775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8544" y="3392840"/>
              <a:ext cx="781584" cy="7813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0207" y="3659285"/>
              <a:ext cx="245797" cy="2457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7602" y="2529678"/>
              <a:ext cx="781584" cy="7813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9190" y="2796804"/>
              <a:ext cx="245797" cy="2457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58363" y="2520592"/>
              <a:ext cx="781584" cy="7813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0027" y="2787718"/>
              <a:ext cx="245759" cy="2457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462444" y="24745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35" y="0"/>
                  </a:moveTo>
                  <a:lnTo>
                    <a:pt x="14825" y="1922"/>
                  </a:lnTo>
                  <a:lnTo>
                    <a:pt x="7119" y="7145"/>
                  </a:lnTo>
                  <a:lnTo>
                    <a:pt x="1912" y="14853"/>
                  </a:lnTo>
                  <a:lnTo>
                    <a:pt x="0" y="24229"/>
                  </a:lnTo>
                  <a:lnTo>
                    <a:pt x="1896" y="33604"/>
                  </a:lnTo>
                  <a:lnTo>
                    <a:pt x="7076" y="41312"/>
                  </a:lnTo>
                  <a:lnTo>
                    <a:pt x="14777" y="46535"/>
                  </a:lnTo>
                  <a:lnTo>
                    <a:pt x="24235" y="48458"/>
                  </a:lnTo>
                  <a:lnTo>
                    <a:pt x="33715" y="46535"/>
                  </a:lnTo>
                  <a:lnTo>
                    <a:pt x="41426" y="41312"/>
                  </a:lnTo>
                  <a:lnTo>
                    <a:pt x="46611" y="33604"/>
                  </a:lnTo>
                  <a:lnTo>
                    <a:pt x="48508" y="24229"/>
                  </a:lnTo>
                  <a:lnTo>
                    <a:pt x="46611" y="14853"/>
                  </a:lnTo>
                  <a:lnTo>
                    <a:pt x="41426" y="7145"/>
                  </a:lnTo>
                  <a:lnTo>
                    <a:pt x="33715" y="1922"/>
                  </a:lnTo>
                  <a:lnTo>
                    <a:pt x="24235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59149" y="247118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80">
                  <a:moveTo>
                    <a:pt x="27643" y="0"/>
                  </a:moveTo>
                  <a:lnTo>
                    <a:pt x="16885" y="2188"/>
                  </a:lnTo>
                  <a:lnTo>
                    <a:pt x="8098" y="8139"/>
                  </a:lnTo>
                  <a:lnTo>
                    <a:pt x="2173" y="16929"/>
                  </a:lnTo>
                  <a:lnTo>
                    <a:pt x="0" y="27636"/>
                  </a:lnTo>
                  <a:lnTo>
                    <a:pt x="2183" y="38343"/>
                  </a:lnTo>
                  <a:lnTo>
                    <a:pt x="8127" y="47133"/>
                  </a:lnTo>
                  <a:lnTo>
                    <a:pt x="16917" y="53084"/>
                  </a:lnTo>
                  <a:lnTo>
                    <a:pt x="27643" y="55272"/>
                  </a:lnTo>
                  <a:lnTo>
                    <a:pt x="38368" y="53084"/>
                  </a:lnTo>
                  <a:lnTo>
                    <a:pt x="44642" y="48836"/>
                  </a:lnTo>
                  <a:lnTo>
                    <a:pt x="27643" y="48836"/>
                  </a:lnTo>
                  <a:lnTo>
                    <a:pt x="19504" y="47174"/>
                  </a:lnTo>
                  <a:lnTo>
                    <a:pt x="12860" y="42637"/>
                  </a:lnTo>
                  <a:lnTo>
                    <a:pt x="8382" y="35900"/>
                  </a:lnTo>
                  <a:lnTo>
                    <a:pt x="6740" y="27636"/>
                  </a:lnTo>
                  <a:lnTo>
                    <a:pt x="8382" y="19591"/>
                  </a:lnTo>
                  <a:lnTo>
                    <a:pt x="12860" y="12966"/>
                  </a:lnTo>
                  <a:lnTo>
                    <a:pt x="19504" y="8470"/>
                  </a:lnTo>
                  <a:lnTo>
                    <a:pt x="27643" y="6814"/>
                  </a:lnTo>
                  <a:lnTo>
                    <a:pt x="45231" y="6814"/>
                  </a:lnTo>
                  <a:lnTo>
                    <a:pt x="38400" y="2188"/>
                  </a:lnTo>
                  <a:lnTo>
                    <a:pt x="27643" y="0"/>
                  </a:lnTo>
                  <a:close/>
                </a:path>
                <a:path w="55879" h="55880">
                  <a:moveTo>
                    <a:pt x="45231" y="6814"/>
                  </a:moveTo>
                  <a:lnTo>
                    <a:pt x="27643" y="6814"/>
                  </a:lnTo>
                  <a:lnTo>
                    <a:pt x="35733" y="8470"/>
                  </a:lnTo>
                  <a:lnTo>
                    <a:pt x="42383" y="12966"/>
                  </a:lnTo>
                  <a:lnTo>
                    <a:pt x="46888" y="19591"/>
                  </a:lnTo>
                  <a:lnTo>
                    <a:pt x="48546" y="27636"/>
                  </a:lnTo>
                  <a:lnTo>
                    <a:pt x="46904" y="35900"/>
                  </a:lnTo>
                  <a:lnTo>
                    <a:pt x="42425" y="42637"/>
                  </a:lnTo>
                  <a:lnTo>
                    <a:pt x="35781" y="47174"/>
                  </a:lnTo>
                  <a:lnTo>
                    <a:pt x="27643" y="48836"/>
                  </a:lnTo>
                  <a:lnTo>
                    <a:pt x="44642" y="48836"/>
                  </a:lnTo>
                  <a:lnTo>
                    <a:pt x="47159" y="47133"/>
                  </a:lnTo>
                  <a:lnTo>
                    <a:pt x="53102" y="38343"/>
                  </a:lnTo>
                  <a:lnTo>
                    <a:pt x="55286" y="27636"/>
                  </a:lnTo>
                  <a:lnTo>
                    <a:pt x="53113" y="16929"/>
                  </a:lnTo>
                  <a:lnTo>
                    <a:pt x="47187" y="8139"/>
                  </a:lnTo>
                  <a:lnTo>
                    <a:pt x="45231" y="681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20635" y="2044528"/>
              <a:ext cx="554355" cy="74295"/>
            </a:xfrm>
            <a:custGeom>
              <a:avLst/>
              <a:gdLst/>
              <a:ahLst/>
              <a:cxnLst/>
              <a:rect l="l" t="t" r="r" b="b"/>
              <a:pathLst>
                <a:path w="554354" h="74294">
                  <a:moveTo>
                    <a:pt x="1401" y="0"/>
                  </a:moveTo>
                  <a:lnTo>
                    <a:pt x="0" y="12493"/>
                  </a:lnTo>
                  <a:lnTo>
                    <a:pt x="552788" y="74201"/>
                  </a:lnTo>
                  <a:lnTo>
                    <a:pt x="554303" y="6132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25014" y="1502780"/>
              <a:ext cx="397608" cy="7723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326847" y="1683741"/>
              <a:ext cx="490220" cy="90170"/>
            </a:xfrm>
            <a:custGeom>
              <a:avLst/>
              <a:gdLst/>
              <a:ahLst/>
              <a:cxnLst/>
              <a:rect l="l" t="t" r="r" b="b"/>
              <a:pathLst>
                <a:path w="490220" h="90169">
                  <a:moveTo>
                    <a:pt x="488489" y="0"/>
                  </a:moveTo>
                  <a:lnTo>
                    <a:pt x="0" y="83287"/>
                  </a:lnTo>
                  <a:lnTo>
                    <a:pt x="1136" y="89723"/>
                  </a:lnTo>
                  <a:lnTo>
                    <a:pt x="489626" y="6814"/>
                  </a:lnTo>
                  <a:lnTo>
                    <a:pt x="48848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12078" y="1757186"/>
              <a:ext cx="554990" cy="74295"/>
            </a:xfrm>
            <a:custGeom>
              <a:avLst/>
              <a:gdLst/>
              <a:ahLst/>
              <a:cxnLst/>
              <a:rect l="l" t="t" r="r" b="b"/>
              <a:pathLst>
                <a:path w="554990" h="74294">
                  <a:moveTo>
                    <a:pt x="1514" y="0"/>
                  </a:moveTo>
                  <a:lnTo>
                    <a:pt x="0" y="12493"/>
                  </a:lnTo>
                  <a:lnTo>
                    <a:pt x="552864" y="74201"/>
                  </a:lnTo>
                  <a:lnTo>
                    <a:pt x="554379" y="6132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70245" y="1623168"/>
              <a:ext cx="812800" cy="201930"/>
            </a:xfrm>
            <a:custGeom>
              <a:avLst/>
              <a:gdLst/>
              <a:ahLst/>
              <a:cxnLst/>
              <a:rect l="l" t="t" r="r" b="b"/>
              <a:pathLst>
                <a:path w="812800" h="201930">
                  <a:moveTo>
                    <a:pt x="812635" y="0"/>
                  </a:moveTo>
                  <a:lnTo>
                    <a:pt x="0" y="0"/>
                  </a:lnTo>
                  <a:lnTo>
                    <a:pt x="0" y="201783"/>
                  </a:lnTo>
                  <a:lnTo>
                    <a:pt x="812635" y="201783"/>
                  </a:lnTo>
                  <a:lnTo>
                    <a:pt x="812635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63796" y="1617065"/>
              <a:ext cx="821055" cy="214629"/>
            </a:xfrm>
            <a:custGeom>
              <a:avLst/>
              <a:gdLst/>
              <a:ahLst/>
              <a:cxnLst/>
              <a:rect l="l" t="t" r="r" b="b"/>
              <a:pathLst>
                <a:path w="821054" h="214630">
                  <a:moveTo>
                    <a:pt x="82096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01904"/>
                  </a:lnTo>
                  <a:lnTo>
                    <a:pt x="0" y="214604"/>
                  </a:lnTo>
                  <a:lnTo>
                    <a:pt x="820966" y="214604"/>
                  </a:lnTo>
                  <a:lnTo>
                    <a:pt x="820966" y="201904"/>
                  </a:lnTo>
                  <a:lnTo>
                    <a:pt x="12877" y="201904"/>
                  </a:lnTo>
                  <a:lnTo>
                    <a:pt x="12877" y="12700"/>
                  </a:lnTo>
                  <a:lnTo>
                    <a:pt x="808101" y="12700"/>
                  </a:lnTo>
                  <a:lnTo>
                    <a:pt x="808101" y="201460"/>
                  </a:lnTo>
                  <a:lnTo>
                    <a:pt x="820966" y="201460"/>
                  </a:lnTo>
                  <a:lnTo>
                    <a:pt x="820966" y="12700"/>
                  </a:lnTo>
                  <a:lnTo>
                    <a:pt x="820966" y="12547"/>
                  </a:lnTo>
                  <a:lnTo>
                    <a:pt x="820966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39539" y="1695856"/>
              <a:ext cx="662940" cy="72390"/>
            </a:xfrm>
            <a:custGeom>
              <a:avLst/>
              <a:gdLst/>
              <a:ahLst/>
              <a:cxnLst/>
              <a:rect l="l" t="t" r="r" b="b"/>
              <a:pathLst>
                <a:path w="662940" h="72389">
                  <a:moveTo>
                    <a:pt x="56794" y="14770"/>
                  </a:moveTo>
                  <a:lnTo>
                    <a:pt x="52197" y="8305"/>
                  </a:lnTo>
                  <a:lnTo>
                    <a:pt x="46431" y="3695"/>
                  </a:lnTo>
                  <a:lnTo>
                    <a:pt x="39598" y="927"/>
                  </a:lnTo>
                  <a:lnTo>
                    <a:pt x="31800" y="0"/>
                  </a:lnTo>
                  <a:lnTo>
                    <a:pt x="22720" y="0"/>
                  </a:lnTo>
                  <a:lnTo>
                    <a:pt x="15138" y="3035"/>
                  </a:lnTo>
                  <a:lnTo>
                    <a:pt x="3022" y="14389"/>
                  </a:lnTo>
                  <a:lnTo>
                    <a:pt x="0" y="21958"/>
                  </a:lnTo>
                  <a:lnTo>
                    <a:pt x="0" y="40132"/>
                  </a:lnTo>
                  <a:lnTo>
                    <a:pt x="3022" y="47701"/>
                  </a:lnTo>
                  <a:lnTo>
                    <a:pt x="15138" y="59067"/>
                  </a:lnTo>
                  <a:lnTo>
                    <a:pt x="22720" y="62090"/>
                  </a:lnTo>
                  <a:lnTo>
                    <a:pt x="31800" y="62090"/>
                  </a:lnTo>
                  <a:lnTo>
                    <a:pt x="39547" y="61163"/>
                  </a:lnTo>
                  <a:lnTo>
                    <a:pt x="46291" y="58356"/>
                  </a:lnTo>
                  <a:lnTo>
                    <a:pt x="52044" y="53632"/>
                  </a:lnTo>
                  <a:lnTo>
                    <a:pt x="56794" y="46951"/>
                  </a:lnTo>
                  <a:lnTo>
                    <a:pt x="45821" y="42024"/>
                  </a:lnTo>
                  <a:lnTo>
                    <a:pt x="44678" y="44297"/>
                  </a:lnTo>
                  <a:lnTo>
                    <a:pt x="42405" y="46570"/>
                  </a:lnTo>
                  <a:lnTo>
                    <a:pt x="40132" y="48082"/>
                  </a:lnTo>
                  <a:lnTo>
                    <a:pt x="37490" y="49606"/>
                  </a:lnTo>
                  <a:lnTo>
                    <a:pt x="34836" y="50736"/>
                  </a:lnTo>
                  <a:lnTo>
                    <a:pt x="26123" y="50736"/>
                  </a:lnTo>
                  <a:lnTo>
                    <a:pt x="21958" y="48844"/>
                  </a:lnTo>
                  <a:lnTo>
                    <a:pt x="18173" y="45059"/>
                  </a:lnTo>
                  <a:lnTo>
                    <a:pt x="14770" y="41275"/>
                  </a:lnTo>
                  <a:lnTo>
                    <a:pt x="12877" y="36728"/>
                  </a:lnTo>
                  <a:lnTo>
                    <a:pt x="12877" y="25374"/>
                  </a:lnTo>
                  <a:lnTo>
                    <a:pt x="14770" y="20447"/>
                  </a:lnTo>
                  <a:lnTo>
                    <a:pt x="21958" y="13258"/>
                  </a:lnTo>
                  <a:lnTo>
                    <a:pt x="26123" y="11366"/>
                  </a:lnTo>
                  <a:lnTo>
                    <a:pt x="34836" y="11366"/>
                  </a:lnTo>
                  <a:lnTo>
                    <a:pt x="37490" y="12115"/>
                  </a:lnTo>
                  <a:lnTo>
                    <a:pt x="40132" y="13639"/>
                  </a:lnTo>
                  <a:lnTo>
                    <a:pt x="44678" y="17424"/>
                  </a:lnTo>
                  <a:lnTo>
                    <a:pt x="45821" y="20066"/>
                  </a:lnTo>
                  <a:lnTo>
                    <a:pt x="56794" y="14770"/>
                  </a:lnTo>
                  <a:close/>
                </a:path>
                <a:path w="662940" h="72389">
                  <a:moveTo>
                    <a:pt x="128752" y="21958"/>
                  </a:moveTo>
                  <a:lnTo>
                    <a:pt x="125717" y="14770"/>
                  </a:lnTo>
                  <a:lnTo>
                    <a:pt x="122516" y="11366"/>
                  </a:lnTo>
                  <a:lnTo>
                    <a:pt x="120040" y="8712"/>
                  </a:lnTo>
                  <a:lnTo>
                    <a:pt x="115493" y="4457"/>
                  </a:lnTo>
                  <a:lnTo>
                    <a:pt x="115493" y="25374"/>
                  </a:lnTo>
                  <a:lnTo>
                    <a:pt x="115493" y="36728"/>
                  </a:lnTo>
                  <a:lnTo>
                    <a:pt x="113982" y="41275"/>
                  </a:lnTo>
                  <a:lnTo>
                    <a:pt x="107162" y="48844"/>
                  </a:lnTo>
                  <a:lnTo>
                    <a:pt x="102997" y="50736"/>
                  </a:lnTo>
                  <a:lnTo>
                    <a:pt x="92011" y="50736"/>
                  </a:lnTo>
                  <a:lnTo>
                    <a:pt x="87845" y="48844"/>
                  </a:lnTo>
                  <a:lnTo>
                    <a:pt x="81038" y="41275"/>
                  </a:lnTo>
                  <a:lnTo>
                    <a:pt x="79146" y="36728"/>
                  </a:lnTo>
                  <a:lnTo>
                    <a:pt x="79146" y="25374"/>
                  </a:lnTo>
                  <a:lnTo>
                    <a:pt x="81038" y="20828"/>
                  </a:lnTo>
                  <a:lnTo>
                    <a:pt x="87845" y="13258"/>
                  </a:lnTo>
                  <a:lnTo>
                    <a:pt x="92011" y="11366"/>
                  </a:lnTo>
                  <a:lnTo>
                    <a:pt x="102997" y="11366"/>
                  </a:lnTo>
                  <a:lnTo>
                    <a:pt x="107162" y="13258"/>
                  </a:lnTo>
                  <a:lnTo>
                    <a:pt x="113982" y="20828"/>
                  </a:lnTo>
                  <a:lnTo>
                    <a:pt x="115493" y="25374"/>
                  </a:lnTo>
                  <a:lnTo>
                    <a:pt x="115493" y="4457"/>
                  </a:lnTo>
                  <a:lnTo>
                    <a:pt x="113982" y="3035"/>
                  </a:lnTo>
                  <a:lnTo>
                    <a:pt x="106400" y="12"/>
                  </a:lnTo>
                  <a:lnTo>
                    <a:pt x="88226" y="12"/>
                  </a:lnTo>
                  <a:lnTo>
                    <a:pt x="81038" y="3035"/>
                  </a:lnTo>
                  <a:lnTo>
                    <a:pt x="74980" y="8712"/>
                  </a:lnTo>
                  <a:lnTo>
                    <a:pt x="68910" y="14770"/>
                  </a:lnTo>
                  <a:lnTo>
                    <a:pt x="66268" y="21958"/>
                  </a:lnTo>
                  <a:lnTo>
                    <a:pt x="66268" y="40132"/>
                  </a:lnTo>
                  <a:lnTo>
                    <a:pt x="68910" y="47332"/>
                  </a:lnTo>
                  <a:lnTo>
                    <a:pt x="74980" y="53390"/>
                  </a:lnTo>
                  <a:lnTo>
                    <a:pt x="81038" y="59067"/>
                  </a:lnTo>
                  <a:lnTo>
                    <a:pt x="88226" y="62090"/>
                  </a:lnTo>
                  <a:lnTo>
                    <a:pt x="106400" y="62090"/>
                  </a:lnTo>
                  <a:lnTo>
                    <a:pt x="113982" y="59067"/>
                  </a:lnTo>
                  <a:lnTo>
                    <a:pt x="120040" y="53390"/>
                  </a:lnTo>
                  <a:lnTo>
                    <a:pt x="122516" y="50736"/>
                  </a:lnTo>
                  <a:lnTo>
                    <a:pt x="125717" y="47332"/>
                  </a:lnTo>
                  <a:lnTo>
                    <a:pt x="128752" y="40132"/>
                  </a:lnTo>
                  <a:lnTo>
                    <a:pt x="128752" y="21958"/>
                  </a:lnTo>
                  <a:close/>
                </a:path>
                <a:path w="662940" h="72389">
                  <a:moveTo>
                    <a:pt x="201828" y="49606"/>
                  </a:moveTo>
                  <a:lnTo>
                    <a:pt x="196151" y="49606"/>
                  </a:lnTo>
                  <a:lnTo>
                    <a:pt x="196151" y="762"/>
                  </a:lnTo>
                  <a:lnTo>
                    <a:pt x="183654" y="762"/>
                  </a:lnTo>
                  <a:lnTo>
                    <a:pt x="183654" y="49606"/>
                  </a:lnTo>
                  <a:lnTo>
                    <a:pt x="155257" y="49606"/>
                  </a:lnTo>
                  <a:lnTo>
                    <a:pt x="155257" y="762"/>
                  </a:lnTo>
                  <a:lnTo>
                    <a:pt x="142379" y="762"/>
                  </a:lnTo>
                  <a:lnTo>
                    <a:pt x="142379" y="60960"/>
                  </a:lnTo>
                  <a:lnTo>
                    <a:pt x="188950" y="60960"/>
                  </a:lnTo>
                  <a:lnTo>
                    <a:pt x="188950" y="71932"/>
                  </a:lnTo>
                  <a:lnTo>
                    <a:pt x="201828" y="71932"/>
                  </a:lnTo>
                  <a:lnTo>
                    <a:pt x="201828" y="49606"/>
                  </a:lnTo>
                  <a:close/>
                </a:path>
                <a:path w="662940" h="72389">
                  <a:moveTo>
                    <a:pt x="267347" y="1143"/>
                  </a:moveTo>
                  <a:lnTo>
                    <a:pt x="254088" y="1143"/>
                  </a:lnTo>
                  <a:lnTo>
                    <a:pt x="226441" y="39751"/>
                  </a:lnTo>
                  <a:lnTo>
                    <a:pt x="226441" y="1143"/>
                  </a:lnTo>
                  <a:lnTo>
                    <a:pt x="213575" y="1143"/>
                  </a:lnTo>
                  <a:lnTo>
                    <a:pt x="213575" y="60960"/>
                  </a:lnTo>
                  <a:lnTo>
                    <a:pt x="226060" y="60960"/>
                  </a:lnTo>
                  <a:lnTo>
                    <a:pt x="254469" y="20828"/>
                  </a:lnTo>
                  <a:lnTo>
                    <a:pt x="254469" y="60960"/>
                  </a:lnTo>
                  <a:lnTo>
                    <a:pt x="267347" y="60960"/>
                  </a:lnTo>
                  <a:lnTo>
                    <a:pt x="267347" y="1143"/>
                  </a:lnTo>
                  <a:close/>
                </a:path>
                <a:path w="662940" h="72389">
                  <a:moveTo>
                    <a:pt x="339674" y="60960"/>
                  </a:moveTo>
                  <a:lnTo>
                    <a:pt x="335661" y="50736"/>
                  </a:lnTo>
                  <a:lnTo>
                    <a:pt x="331203" y="39382"/>
                  </a:lnTo>
                  <a:lnTo>
                    <a:pt x="321094" y="13639"/>
                  </a:lnTo>
                  <a:lnTo>
                    <a:pt x="317703" y="5003"/>
                  </a:lnTo>
                  <a:lnTo>
                    <a:pt x="317703" y="39382"/>
                  </a:lnTo>
                  <a:lnTo>
                    <a:pt x="299148" y="39382"/>
                  </a:lnTo>
                  <a:lnTo>
                    <a:pt x="308622" y="13639"/>
                  </a:lnTo>
                  <a:lnTo>
                    <a:pt x="317703" y="39382"/>
                  </a:lnTo>
                  <a:lnTo>
                    <a:pt x="317703" y="5003"/>
                  </a:lnTo>
                  <a:lnTo>
                    <a:pt x="316191" y="1143"/>
                  </a:lnTo>
                  <a:lnTo>
                    <a:pt x="300291" y="1143"/>
                  </a:lnTo>
                  <a:lnTo>
                    <a:pt x="277190" y="60960"/>
                  </a:lnTo>
                  <a:lnTo>
                    <a:pt x="291579" y="60960"/>
                  </a:lnTo>
                  <a:lnTo>
                    <a:pt x="295363" y="50736"/>
                  </a:lnTo>
                  <a:lnTo>
                    <a:pt x="321119" y="50736"/>
                  </a:lnTo>
                  <a:lnTo>
                    <a:pt x="324904" y="60960"/>
                  </a:lnTo>
                  <a:lnTo>
                    <a:pt x="339674" y="60960"/>
                  </a:lnTo>
                  <a:close/>
                </a:path>
                <a:path w="662940" h="72389">
                  <a:moveTo>
                    <a:pt x="403669" y="1143"/>
                  </a:moveTo>
                  <a:lnTo>
                    <a:pt x="361251" y="1143"/>
                  </a:lnTo>
                  <a:lnTo>
                    <a:pt x="357466" y="31432"/>
                  </a:lnTo>
                  <a:lnTo>
                    <a:pt x="356704" y="39001"/>
                  </a:lnTo>
                  <a:lnTo>
                    <a:pt x="355193" y="44297"/>
                  </a:lnTo>
                  <a:lnTo>
                    <a:pt x="351790" y="49225"/>
                  </a:lnTo>
                  <a:lnTo>
                    <a:pt x="349516" y="50736"/>
                  </a:lnTo>
                  <a:lnTo>
                    <a:pt x="346100" y="50736"/>
                  </a:lnTo>
                  <a:lnTo>
                    <a:pt x="346100" y="62090"/>
                  </a:lnTo>
                  <a:lnTo>
                    <a:pt x="349516" y="62090"/>
                  </a:lnTo>
                  <a:lnTo>
                    <a:pt x="352171" y="61709"/>
                  </a:lnTo>
                  <a:lnTo>
                    <a:pt x="366928" y="47701"/>
                  </a:lnTo>
                  <a:lnTo>
                    <a:pt x="368452" y="43548"/>
                  </a:lnTo>
                  <a:lnTo>
                    <a:pt x="369582" y="38620"/>
                  </a:lnTo>
                  <a:lnTo>
                    <a:pt x="370344" y="32562"/>
                  </a:lnTo>
                  <a:lnTo>
                    <a:pt x="372618" y="12115"/>
                  </a:lnTo>
                  <a:lnTo>
                    <a:pt x="390791" y="12115"/>
                  </a:lnTo>
                  <a:lnTo>
                    <a:pt x="390791" y="60960"/>
                  </a:lnTo>
                  <a:lnTo>
                    <a:pt x="403669" y="60960"/>
                  </a:lnTo>
                  <a:lnTo>
                    <a:pt x="403669" y="1143"/>
                  </a:lnTo>
                  <a:close/>
                </a:path>
                <a:path w="662940" h="72389">
                  <a:moveTo>
                    <a:pt x="468033" y="35966"/>
                  </a:moveTo>
                  <a:lnTo>
                    <a:pt x="455168" y="22694"/>
                  </a:lnTo>
                  <a:lnTo>
                    <a:pt x="455168" y="39001"/>
                  </a:lnTo>
                  <a:lnTo>
                    <a:pt x="455168" y="43916"/>
                  </a:lnTo>
                  <a:lnTo>
                    <a:pt x="454406" y="46189"/>
                  </a:lnTo>
                  <a:lnTo>
                    <a:pt x="452513" y="47332"/>
                  </a:lnTo>
                  <a:lnTo>
                    <a:pt x="451002" y="48844"/>
                  </a:lnTo>
                  <a:lnTo>
                    <a:pt x="448729" y="49606"/>
                  </a:lnTo>
                  <a:lnTo>
                    <a:pt x="432828" y="49606"/>
                  </a:lnTo>
                  <a:lnTo>
                    <a:pt x="432828" y="33324"/>
                  </a:lnTo>
                  <a:lnTo>
                    <a:pt x="448729" y="33324"/>
                  </a:lnTo>
                  <a:lnTo>
                    <a:pt x="451002" y="34074"/>
                  </a:lnTo>
                  <a:lnTo>
                    <a:pt x="452513" y="35598"/>
                  </a:lnTo>
                  <a:lnTo>
                    <a:pt x="454406" y="37109"/>
                  </a:lnTo>
                  <a:lnTo>
                    <a:pt x="455168" y="39001"/>
                  </a:lnTo>
                  <a:lnTo>
                    <a:pt x="455168" y="22694"/>
                  </a:lnTo>
                  <a:lnTo>
                    <a:pt x="454025" y="22339"/>
                  </a:lnTo>
                  <a:lnTo>
                    <a:pt x="432447" y="22339"/>
                  </a:lnTo>
                  <a:lnTo>
                    <a:pt x="432447" y="1143"/>
                  </a:lnTo>
                  <a:lnTo>
                    <a:pt x="419569" y="1143"/>
                  </a:lnTo>
                  <a:lnTo>
                    <a:pt x="419569" y="60960"/>
                  </a:lnTo>
                  <a:lnTo>
                    <a:pt x="454025" y="60960"/>
                  </a:lnTo>
                  <a:lnTo>
                    <a:pt x="458952" y="59067"/>
                  </a:lnTo>
                  <a:lnTo>
                    <a:pt x="462737" y="55283"/>
                  </a:lnTo>
                  <a:lnTo>
                    <a:pt x="466140" y="51498"/>
                  </a:lnTo>
                  <a:lnTo>
                    <a:pt x="466940" y="49606"/>
                  </a:lnTo>
                  <a:lnTo>
                    <a:pt x="468033" y="46951"/>
                  </a:lnTo>
                  <a:lnTo>
                    <a:pt x="468033" y="35966"/>
                  </a:lnTo>
                  <a:close/>
                </a:path>
                <a:path w="662940" h="72389">
                  <a:moveTo>
                    <a:pt x="534301" y="1143"/>
                  </a:moveTo>
                  <a:lnTo>
                    <a:pt x="521436" y="1143"/>
                  </a:lnTo>
                  <a:lnTo>
                    <a:pt x="521436" y="24612"/>
                  </a:lnTo>
                  <a:lnTo>
                    <a:pt x="493407" y="24612"/>
                  </a:lnTo>
                  <a:lnTo>
                    <a:pt x="493407" y="1143"/>
                  </a:lnTo>
                  <a:lnTo>
                    <a:pt x="480529" y="1143"/>
                  </a:lnTo>
                  <a:lnTo>
                    <a:pt x="480529" y="60960"/>
                  </a:lnTo>
                  <a:lnTo>
                    <a:pt x="493407" y="60960"/>
                  </a:lnTo>
                  <a:lnTo>
                    <a:pt x="493407" y="35598"/>
                  </a:lnTo>
                  <a:lnTo>
                    <a:pt x="521436" y="35598"/>
                  </a:lnTo>
                  <a:lnTo>
                    <a:pt x="521436" y="60960"/>
                  </a:lnTo>
                  <a:lnTo>
                    <a:pt x="534301" y="60960"/>
                  </a:lnTo>
                  <a:lnTo>
                    <a:pt x="534301" y="1143"/>
                  </a:lnTo>
                  <a:close/>
                </a:path>
                <a:path w="662940" h="72389">
                  <a:moveTo>
                    <a:pt x="606628" y="60960"/>
                  </a:moveTo>
                  <a:lnTo>
                    <a:pt x="602691" y="50736"/>
                  </a:lnTo>
                  <a:lnTo>
                    <a:pt x="598297" y="39382"/>
                  </a:lnTo>
                  <a:lnTo>
                    <a:pt x="588365" y="13639"/>
                  </a:lnTo>
                  <a:lnTo>
                    <a:pt x="585050" y="5067"/>
                  </a:lnTo>
                  <a:lnTo>
                    <a:pt x="585050" y="39382"/>
                  </a:lnTo>
                  <a:lnTo>
                    <a:pt x="566115" y="39382"/>
                  </a:lnTo>
                  <a:lnTo>
                    <a:pt x="575576" y="13639"/>
                  </a:lnTo>
                  <a:lnTo>
                    <a:pt x="585050" y="39382"/>
                  </a:lnTo>
                  <a:lnTo>
                    <a:pt x="585050" y="5067"/>
                  </a:lnTo>
                  <a:lnTo>
                    <a:pt x="583539" y="1143"/>
                  </a:lnTo>
                  <a:lnTo>
                    <a:pt x="567258" y="1143"/>
                  </a:lnTo>
                  <a:lnTo>
                    <a:pt x="544156" y="60960"/>
                  </a:lnTo>
                  <a:lnTo>
                    <a:pt x="558927" y="60960"/>
                  </a:lnTo>
                  <a:lnTo>
                    <a:pt x="562711" y="50736"/>
                  </a:lnTo>
                  <a:lnTo>
                    <a:pt x="588454" y="50736"/>
                  </a:lnTo>
                  <a:lnTo>
                    <a:pt x="591870" y="60960"/>
                  </a:lnTo>
                  <a:lnTo>
                    <a:pt x="606628" y="60960"/>
                  </a:lnTo>
                  <a:close/>
                </a:path>
                <a:path w="662940" h="72389">
                  <a:moveTo>
                    <a:pt x="662673" y="1143"/>
                  </a:moveTo>
                  <a:lnTo>
                    <a:pt x="649808" y="1143"/>
                  </a:lnTo>
                  <a:lnTo>
                    <a:pt x="649808" y="12115"/>
                  </a:lnTo>
                  <a:lnTo>
                    <a:pt x="649808" y="28397"/>
                  </a:lnTo>
                  <a:lnTo>
                    <a:pt x="633895" y="28397"/>
                  </a:lnTo>
                  <a:lnTo>
                    <a:pt x="631621" y="27647"/>
                  </a:lnTo>
                  <a:lnTo>
                    <a:pt x="630110" y="26123"/>
                  </a:lnTo>
                  <a:lnTo>
                    <a:pt x="628218" y="24612"/>
                  </a:lnTo>
                  <a:lnTo>
                    <a:pt x="627456" y="22720"/>
                  </a:lnTo>
                  <a:lnTo>
                    <a:pt x="627456" y="17805"/>
                  </a:lnTo>
                  <a:lnTo>
                    <a:pt x="628218" y="15900"/>
                  </a:lnTo>
                  <a:lnTo>
                    <a:pt x="630110" y="14389"/>
                  </a:lnTo>
                  <a:lnTo>
                    <a:pt x="631621" y="12877"/>
                  </a:lnTo>
                  <a:lnTo>
                    <a:pt x="633895" y="12115"/>
                  </a:lnTo>
                  <a:lnTo>
                    <a:pt x="649808" y="12115"/>
                  </a:lnTo>
                  <a:lnTo>
                    <a:pt x="649808" y="1143"/>
                  </a:lnTo>
                  <a:lnTo>
                    <a:pt x="628599" y="1143"/>
                  </a:lnTo>
                  <a:lnTo>
                    <a:pt x="623671" y="2654"/>
                  </a:lnTo>
                  <a:lnTo>
                    <a:pt x="616483" y="9855"/>
                  </a:lnTo>
                  <a:lnTo>
                    <a:pt x="614591" y="14770"/>
                  </a:lnTo>
                  <a:lnTo>
                    <a:pt x="614591" y="25374"/>
                  </a:lnTo>
                  <a:lnTo>
                    <a:pt x="615721" y="29159"/>
                  </a:lnTo>
                  <a:lnTo>
                    <a:pt x="621030" y="35217"/>
                  </a:lnTo>
                  <a:lnTo>
                    <a:pt x="624052" y="37490"/>
                  </a:lnTo>
                  <a:lnTo>
                    <a:pt x="627456" y="38239"/>
                  </a:lnTo>
                  <a:lnTo>
                    <a:pt x="614210" y="60960"/>
                  </a:lnTo>
                  <a:lnTo>
                    <a:pt x="628599" y="60960"/>
                  </a:lnTo>
                  <a:lnTo>
                    <a:pt x="640715" y="39751"/>
                  </a:lnTo>
                  <a:lnTo>
                    <a:pt x="650176" y="39751"/>
                  </a:lnTo>
                  <a:lnTo>
                    <a:pt x="650176" y="60960"/>
                  </a:lnTo>
                  <a:lnTo>
                    <a:pt x="662673" y="60960"/>
                  </a:lnTo>
                  <a:lnTo>
                    <a:pt x="662673" y="39751"/>
                  </a:lnTo>
                  <a:lnTo>
                    <a:pt x="662673" y="28397"/>
                  </a:lnTo>
                  <a:lnTo>
                    <a:pt x="662673" y="12115"/>
                  </a:lnTo>
                  <a:lnTo>
                    <a:pt x="662673" y="1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39841" y="1357405"/>
              <a:ext cx="781584" cy="781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07186" y="1629983"/>
              <a:ext cx="245759" cy="2456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03129" y="4656237"/>
              <a:ext cx="385111" cy="7654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685105" y="5063892"/>
              <a:ext cx="680085" cy="201930"/>
            </a:xfrm>
            <a:custGeom>
              <a:avLst/>
              <a:gdLst/>
              <a:ahLst/>
              <a:cxnLst/>
              <a:rect l="l" t="t" r="r" b="b"/>
              <a:pathLst>
                <a:path w="680084" h="201929">
                  <a:moveTo>
                    <a:pt x="679834" y="0"/>
                  </a:moveTo>
                  <a:lnTo>
                    <a:pt x="0" y="0"/>
                  </a:lnTo>
                  <a:lnTo>
                    <a:pt x="0" y="201858"/>
                  </a:lnTo>
                  <a:lnTo>
                    <a:pt x="679834" y="201858"/>
                  </a:lnTo>
                  <a:lnTo>
                    <a:pt x="679834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53030" y="5136705"/>
              <a:ext cx="513715" cy="62230"/>
            </a:xfrm>
            <a:custGeom>
              <a:avLst/>
              <a:gdLst/>
              <a:ahLst/>
              <a:cxnLst/>
              <a:rect l="l" t="t" r="r" b="b"/>
              <a:pathLst>
                <a:path w="513715" h="62229">
                  <a:moveTo>
                    <a:pt x="56997" y="21920"/>
                  </a:moveTo>
                  <a:lnTo>
                    <a:pt x="53962" y="14452"/>
                  </a:lnTo>
                  <a:lnTo>
                    <a:pt x="41884" y="2908"/>
                  </a:lnTo>
                  <a:lnTo>
                    <a:pt x="34239" y="0"/>
                  </a:lnTo>
                  <a:lnTo>
                    <a:pt x="25069" y="0"/>
                  </a:lnTo>
                  <a:lnTo>
                    <a:pt x="17233" y="914"/>
                  </a:lnTo>
                  <a:lnTo>
                    <a:pt x="10464" y="3670"/>
                  </a:lnTo>
                  <a:lnTo>
                    <a:pt x="4749" y="8255"/>
                  </a:lnTo>
                  <a:lnTo>
                    <a:pt x="76" y="14643"/>
                  </a:lnTo>
                  <a:lnTo>
                    <a:pt x="11061" y="19977"/>
                  </a:lnTo>
                  <a:lnTo>
                    <a:pt x="12344" y="17449"/>
                  </a:lnTo>
                  <a:lnTo>
                    <a:pt x="14351" y="15367"/>
                  </a:lnTo>
                  <a:lnTo>
                    <a:pt x="19431" y="12065"/>
                  </a:lnTo>
                  <a:lnTo>
                    <a:pt x="22263" y="11277"/>
                  </a:lnTo>
                  <a:lnTo>
                    <a:pt x="29692" y="11277"/>
                  </a:lnTo>
                  <a:lnTo>
                    <a:pt x="33515" y="12522"/>
                  </a:lnTo>
                  <a:lnTo>
                    <a:pt x="39878" y="17449"/>
                  </a:lnTo>
                  <a:lnTo>
                    <a:pt x="41960" y="20701"/>
                  </a:lnTo>
                  <a:lnTo>
                    <a:pt x="43167" y="24904"/>
                  </a:lnTo>
                  <a:lnTo>
                    <a:pt x="14617" y="24904"/>
                  </a:lnTo>
                  <a:lnTo>
                    <a:pt x="14617" y="36144"/>
                  </a:lnTo>
                  <a:lnTo>
                    <a:pt x="43434" y="36144"/>
                  </a:lnTo>
                  <a:lnTo>
                    <a:pt x="42418" y="40538"/>
                  </a:lnTo>
                  <a:lnTo>
                    <a:pt x="40335" y="44056"/>
                  </a:lnTo>
                  <a:lnTo>
                    <a:pt x="33782" y="49364"/>
                  </a:lnTo>
                  <a:lnTo>
                    <a:pt x="29883" y="50723"/>
                  </a:lnTo>
                  <a:lnTo>
                    <a:pt x="22148" y="50723"/>
                  </a:lnTo>
                  <a:lnTo>
                    <a:pt x="19354" y="49885"/>
                  </a:lnTo>
                  <a:lnTo>
                    <a:pt x="14236" y="46634"/>
                  </a:lnTo>
                  <a:lnTo>
                    <a:pt x="12344" y="44513"/>
                  </a:lnTo>
                  <a:lnTo>
                    <a:pt x="10985" y="41973"/>
                  </a:lnTo>
                  <a:lnTo>
                    <a:pt x="0" y="47244"/>
                  </a:lnTo>
                  <a:lnTo>
                    <a:pt x="4673" y="53695"/>
                  </a:lnTo>
                  <a:lnTo>
                    <a:pt x="10414" y="58293"/>
                  </a:lnTo>
                  <a:lnTo>
                    <a:pt x="17183" y="61048"/>
                  </a:lnTo>
                  <a:lnTo>
                    <a:pt x="24993" y="61963"/>
                  </a:lnTo>
                  <a:lnTo>
                    <a:pt x="34163" y="61963"/>
                  </a:lnTo>
                  <a:lnTo>
                    <a:pt x="41694" y="59055"/>
                  </a:lnTo>
                  <a:lnTo>
                    <a:pt x="47904" y="53340"/>
                  </a:lnTo>
                  <a:lnTo>
                    <a:pt x="53962" y="47548"/>
                  </a:lnTo>
                  <a:lnTo>
                    <a:pt x="56997" y="40081"/>
                  </a:lnTo>
                  <a:lnTo>
                    <a:pt x="56997" y="21920"/>
                  </a:lnTo>
                  <a:close/>
                </a:path>
                <a:path w="513715" h="62229">
                  <a:moveTo>
                    <a:pt x="121780" y="60871"/>
                  </a:moveTo>
                  <a:lnTo>
                    <a:pt x="96342" y="29070"/>
                  </a:lnTo>
                  <a:lnTo>
                    <a:pt x="120154" y="901"/>
                  </a:lnTo>
                  <a:lnTo>
                    <a:pt x="104444" y="901"/>
                  </a:lnTo>
                  <a:lnTo>
                    <a:pt x="83235" y="27711"/>
                  </a:lnTo>
                  <a:lnTo>
                    <a:pt x="83235" y="901"/>
                  </a:lnTo>
                  <a:lnTo>
                    <a:pt x="70510" y="901"/>
                  </a:lnTo>
                  <a:lnTo>
                    <a:pt x="70510" y="60871"/>
                  </a:lnTo>
                  <a:lnTo>
                    <a:pt x="83235" y="60871"/>
                  </a:lnTo>
                  <a:lnTo>
                    <a:pt x="83235" y="42430"/>
                  </a:lnTo>
                  <a:lnTo>
                    <a:pt x="87896" y="36906"/>
                  </a:lnTo>
                  <a:lnTo>
                    <a:pt x="106070" y="60871"/>
                  </a:lnTo>
                  <a:lnTo>
                    <a:pt x="121780" y="60871"/>
                  </a:lnTo>
                  <a:close/>
                </a:path>
                <a:path w="513715" h="62229">
                  <a:moveTo>
                    <a:pt x="187667" y="21983"/>
                  </a:moveTo>
                  <a:lnTo>
                    <a:pt x="184759" y="14528"/>
                  </a:lnTo>
                  <a:lnTo>
                    <a:pt x="181508" y="11353"/>
                  </a:lnTo>
                  <a:lnTo>
                    <a:pt x="174498" y="4445"/>
                  </a:lnTo>
                  <a:lnTo>
                    <a:pt x="174498" y="25361"/>
                  </a:lnTo>
                  <a:lnTo>
                    <a:pt x="174498" y="36601"/>
                  </a:lnTo>
                  <a:lnTo>
                    <a:pt x="172872" y="41338"/>
                  </a:lnTo>
                  <a:lnTo>
                    <a:pt x="166128" y="48793"/>
                  </a:lnTo>
                  <a:lnTo>
                    <a:pt x="161772" y="50609"/>
                  </a:lnTo>
                  <a:lnTo>
                    <a:pt x="150863" y="50609"/>
                  </a:lnTo>
                  <a:lnTo>
                    <a:pt x="146507" y="48793"/>
                  </a:lnTo>
                  <a:lnTo>
                    <a:pt x="139776" y="41338"/>
                  </a:lnTo>
                  <a:lnTo>
                    <a:pt x="138137" y="36601"/>
                  </a:lnTo>
                  <a:lnTo>
                    <a:pt x="138137" y="25361"/>
                  </a:lnTo>
                  <a:lnTo>
                    <a:pt x="139776" y="20624"/>
                  </a:lnTo>
                  <a:lnTo>
                    <a:pt x="146507" y="13169"/>
                  </a:lnTo>
                  <a:lnTo>
                    <a:pt x="150863" y="11353"/>
                  </a:lnTo>
                  <a:lnTo>
                    <a:pt x="161772" y="11353"/>
                  </a:lnTo>
                  <a:lnTo>
                    <a:pt x="166128" y="13169"/>
                  </a:lnTo>
                  <a:lnTo>
                    <a:pt x="172872" y="20624"/>
                  </a:lnTo>
                  <a:lnTo>
                    <a:pt x="174498" y="25361"/>
                  </a:lnTo>
                  <a:lnTo>
                    <a:pt x="174498" y="4445"/>
                  </a:lnTo>
                  <a:lnTo>
                    <a:pt x="172948" y="2908"/>
                  </a:lnTo>
                  <a:lnTo>
                    <a:pt x="165404" y="0"/>
                  </a:lnTo>
                  <a:lnTo>
                    <a:pt x="147231" y="0"/>
                  </a:lnTo>
                  <a:lnTo>
                    <a:pt x="139776" y="2908"/>
                  </a:lnTo>
                  <a:lnTo>
                    <a:pt x="127952" y="14528"/>
                  </a:lnTo>
                  <a:lnTo>
                    <a:pt x="125044" y="21983"/>
                  </a:lnTo>
                  <a:lnTo>
                    <a:pt x="125082" y="40081"/>
                  </a:lnTo>
                  <a:lnTo>
                    <a:pt x="127952" y="47434"/>
                  </a:lnTo>
                  <a:lnTo>
                    <a:pt x="139776" y="59055"/>
                  </a:lnTo>
                  <a:lnTo>
                    <a:pt x="147231" y="61963"/>
                  </a:lnTo>
                  <a:lnTo>
                    <a:pt x="165404" y="61963"/>
                  </a:lnTo>
                  <a:lnTo>
                    <a:pt x="173062" y="59055"/>
                  </a:lnTo>
                  <a:lnTo>
                    <a:pt x="181495" y="50609"/>
                  </a:lnTo>
                  <a:lnTo>
                    <a:pt x="184683" y="47434"/>
                  </a:lnTo>
                  <a:lnTo>
                    <a:pt x="187667" y="40081"/>
                  </a:lnTo>
                  <a:lnTo>
                    <a:pt x="187667" y="21983"/>
                  </a:lnTo>
                  <a:close/>
                </a:path>
                <a:path w="513715" h="62229">
                  <a:moveTo>
                    <a:pt x="252120" y="901"/>
                  </a:moveTo>
                  <a:lnTo>
                    <a:pt x="209486" y="901"/>
                  </a:lnTo>
                  <a:lnTo>
                    <a:pt x="205054" y="39065"/>
                  </a:lnTo>
                  <a:lnTo>
                    <a:pt x="203695" y="44056"/>
                  </a:lnTo>
                  <a:lnTo>
                    <a:pt x="200202" y="49364"/>
                  </a:lnTo>
                  <a:lnTo>
                    <a:pt x="197789" y="50609"/>
                  </a:lnTo>
                  <a:lnTo>
                    <a:pt x="194487" y="50609"/>
                  </a:lnTo>
                  <a:lnTo>
                    <a:pt x="194487" y="61963"/>
                  </a:lnTo>
                  <a:lnTo>
                    <a:pt x="197866" y="61963"/>
                  </a:lnTo>
                  <a:lnTo>
                    <a:pt x="200774" y="61633"/>
                  </a:lnTo>
                  <a:lnTo>
                    <a:pt x="221030" y="12179"/>
                  </a:lnTo>
                  <a:lnTo>
                    <a:pt x="239318" y="12179"/>
                  </a:lnTo>
                  <a:lnTo>
                    <a:pt x="239318" y="60871"/>
                  </a:lnTo>
                  <a:lnTo>
                    <a:pt x="252120" y="60871"/>
                  </a:lnTo>
                  <a:lnTo>
                    <a:pt x="252120" y="901"/>
                  </a:lnTo>
                  <a:close/>
                </a:path>
                <a:path w="513715" h="62229">
                  <a:moveTo>
                    <a:pt x="328129" y="21983"/>
                  </a:moveTo>
                  <a:lnTo>
                    <a:pt x="325208" y="14528"/>
                  </a:lnTo>
                  <a:lnTo>
                    <a:pt x="321970" y="11353"/>
                  </a:lnTo>
                  <a:lnTo>
                    <a:pt x="314947" y="4445"/>
                  </a:lnTo>
                  <a:lnTo>
                    <a:pt x="314947" y="25361"/>
                  </a:lnTo>
                  <a:lnTo>
                    <a:pt x="314947" y="36601"/>
                  </a:lnTo>
                  <a:lnTo>
                    <a:pt x="313321" y="41338"/>
                  </a:lnTo>
                  <a:lnTo>
                    <a:pt x="306578" y="48793"/>
                  </a:lnTo>
                  <a:lnTo>
                    <a:pt x="302221" y="50609"/>
                  </a:lnTo>
                  <a:lnTo>
                    <a:pt x="291312" y="50609"/>
                  </a:lnTo>
                  <a:lnTo>
                    <a:pt x="286918" y="48793"/>
                  </a:lnTo>
                  <a:lnTo>
                    <a:pt x="280225" y="41338"/>
                  </a:lnTo>
                  <a:lnTo>
                    <a:pt x="278587" y="36601"/>
                  </a:lnTo>
                  <a:lnTo>
                    <a:pt x="278587" y="25361"/>
                  </a:lnTo>
                  <a:lnTo>
                    <a:pt x="280225" y="20624"/>
                  </a:lnTo>
                  <a:lnTo>
                    <a:pt x="283591" y="16916"/>
                  </a:lnTo>
                  <a:lnTo>
                    <a:pt x="286918" y="13169"/>
                  </a:lnTo>
                  <a:lnTo>
                    <a:pt x="291312" y="11353"/>
                  </a:lnTo>
                  <a:lnTo>
                    <a:pt x="302221" y="11353"/>
                  </a:lnTo>
                  <a:lnTo>
                    <a:pt x="306578" y="13169"/>
                  </a:lnTo>
                  <a:lnTo>
                    <a:pt x="313321" y="20624"/>
                  </a:lnTo>
                  <a:lnTo>
                    <a:pt x="314947" y="25361"/>
                  </a:lnTo>
                  <a:lnTo>
                    <a:pt x="314947" y="4445"/>
                  </a:lnTo>
                  <a:lnTo>
                    <a:pt x="313397" y="2908"/>
                  </a:lnTo>
                  <a:lnTo>
                    <a:pt x="305854" y="0"/>
                  </a:lnTo>
                  <a:lnTo>
                    <a:pt x="287680" y="0"/>
                  </a:lnTo>
                  <a:lnTo>
                    <a:pt x="280225" y="2908"/>
                  </a:lnTo>
                  <a:lnTo>
                    <a:pt x="268401" y="14528"/>
                  </a:lnTo>
                  <a:lnTo>
                    <a:pt x="265493" y="21983"/>
                  </a:lnTo>
                  <a:lnTo>
                    <a:pt x="265531" y="40081"/>
                  </a:lnTo>
                  <a:lnTo>
                    <a:pt x="268401" y="47434"/>
                  </a:lnTo>
                  <a:lnTo>
                    <a:pt x="280225" y="59055"/>
                  </a:lnTo>
                  <a:lnTo>
                    <a:pt x="287680" y="61963"/>
                  </a:lnTo>
                  <a:lnTo>
                    <a:pt x="305854" y="61963"/>
                  </a:lnTo>
                  <a:lnTo>
                    <a:pt x="313474" y="59055"/>
                  </a:lnTo>
                  <a:lnTo>
                    <a:pt x="321957" y="50609"/>
                  </a:lnTo>
                  <a:lnTo>
                    <a:pt x="325132" y="47434"/>
                  </a:lnTo>
                  <a:lnTo>
                    <a:pt x="328129" y="40081"/>
                  </a:lnTo>
                  <a:lnTo>
                    <a:pt x="328129" y="21983"/>
                  </a:lnTo>
                  <a:close/>
                </a:path>
                <a:path w="513715" h="62229">
                  <a:moveTo>
                    <a:pt x="384086" y="901"/>
                  </a:moveTo>
                  <a:lnTo>
                    <a:pt x="341642" y="901"/>
                  </a:lnTo>
                  <a:lnTo>
                    <a:pt x="341642" y="60871"/>
                  </a:lnTo>
                  <a:lnTo>
                    <a:pt x="354368" y="60871"/>
                  </a:lnTo>
                  <a:lnTo>
                    <a:pt x="354482" y="12179"/>
                  </a:lnTo>
                  <a:lnTo>
                    <a:pt x="384086" y="12179"/>
                  </a:lnTo>
                  <a:lnTo>
                    <a:pt x="384086" y="901"/>
                  </a:lnTo>
                  <a:close/>
                </a:path>
                <a:path w="513715" h="62229">
                  <a:moveTo>
                    <a:pt x="451002" y="901"/>
                  </a:moveTo>
                  <a:lnTo>
                    <a:pt x="437896" y="901"/>
                  </a:lnTo>
                  <a:lnTo>
                    <a:pt x="410108" y="39636"/>
                  </a:lnTo>
                  <a:lnTo>
                    <a:pt x="410108" y="901"/>
                  </a:lnTo>
                  <a:lnTo>
                    <a:pt x="397383" y="901"/>
                  </a:lnTo>
                  <a:lnTo>
                    <a:pt x="397383" y="60871"/>
                  </a:lnTo>
                  <a:lnTo>
                    <a:pt x="409727" y="60871"/>
                  </a:lnTo>
                  <a:lnTo>
                    <a:pt x="438277" y="20701"/>
                  </a:lnTo>
                  <a:lnTo>
                    <a:pt x="438277" y="60871"/>
                  </a:lnTo>
                  <a:lnTo>
                    <a:pt x="451002" y="60871"/>
                  </a:lnTo>
                  <a:lnTo>
                    <a:pt x="451002" y="901"/>
                  </a:lnTo>
                  <a:close/>
                </a:path>
                <a:path w="513715" h="62229">
                  <a:moveTo>
                    <a:pt x="513562" y="1016"/>
                  </a:moveTo>
                  <a:lnTo>
                    <a:pt x="500646" y="1016"/>
                  </a:lnTo>
                  <a:lnTo>
                    <a:pt x="500646" y="12179"/>
                  </a:lnTo>
                  <a:lnTo>
                    <a:pt x="500646" y="28346"/>
                  </a:lnTo>
                  <a:lnTo>
                    <a:pt x="484632" y="28346"/>
                  </a:lnTo>
                  <a:lnTo>
                    <a:pt x="482473" y="27635"/>
                  </a:lnTo>
                  <a:lnTo>
                    <a:pt x="480809" y="26149"/>
                  </a:lnTo>
                  <a:lnTo>
                    <a:pt x="479107" y="24714"/>
                  </a:lnTo>
                  <a:lnTo>
                    <a:pt x="478269" y="22707"/>
                  </a:lnTo>
                  <a:lnTo>
                    <a:pt x="478269" y="17830"/>
                  </a:lnTo>
                  <a:lnTo>
                    <a:pt x="479107" y="15824"/>
                  </a:lnTo>
                  <a:lnTo>
                    <a:pt x="482473" y="12903"/>
                  </a:lnTo>
                  <a:lnTo>
                    <a:pt x="484632" y="12179"/>
                  </a:lnTo>
                  <a:lnTo>
                    <a:pt x="500646" y="12179"/>
                  </a:lnTo>
                  <a:lnTo>
                    <a:pt x="500646" y="1016"/>
                  </a:lnTo>
                  <a:lnTo>
                    <a:pt x="479285" y="1016"/>
                  </a:lnTo>
                  <a:lnTo>
                    <a:pt x="474370" y="2717"/>
                  </a:lnTo>
                  <a:lnTo>
                    <a:pt x="470738" y="6350"/>
                  </a:lnTo>
                  <a:lnTo>
                    <a:pt x="467093" y="9918"/>
                  </a:lnTo>
                  <a:lnTo>
                    <a:pt x="465277" y="14528"/>
                  </a:lnTo>
                  <a:lnTo>
                    <a:pt x="465277" y="25247"/>
                  </a:lnTo>
                  <a:lnTo>
                    <a:pt x="478383" y="38074"/>
                  </a:lnTo>
                  <a:lnTo>
                    <a:pt x="464896" y="60871"/>
                  </a:lnTo>
                  <a:lnTo>
                    <a:pt x="479552" y="60871"/>
                  </a:lnTo>
                  <a:lnTo>
                    <a:pt x="491553" y="39712"/>
                  </a:lnTo>
                  <a:lnTo>
                    <a:pt x="500799" y="39712"/>
                  </a:lnTo>
                  <a:lnTo>
                    <a:pt x="500799" y="60985"/>
                  </a:lnTo>
                  <a:lnTo>
                    <a:pt x="513562" y="60985"/>
                  </a:lnTo>
                  <a:lnTo>
                    <a:pt x="513562" y="39712"/>
                  </a:lnTo>
                  <a:lnTo>
                    <a:pt x="513562" y="28346"/>
                  </a:lnTo>
                  <a:lnTo>
                    <a:pt x="513562" y="12179"/>
                  </a:lnTo>
                  <a:lnTo>
                    <a:pt x="513562" y="1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78660" y="4945481"/>
              <a:ext cx="688340" cy="326390"/>
            </a:xfrm>
            <a:custGeom>
              <a:avLst/>
              <a:gdLst/>
              <a:ahLst/>
              <a:cxnLst/>
              <a:rect l="l" t="t" r="r" b="b"/>
              <a:pathLst>
                <a:path w="688340" h="326389">
                  <a:moveTo>
                    <a:pt x="688086" y="111582"/>
                  </a:moveTo>
                  <a:lnTo>
                    <a:pt x="288709" y="111582"/>
                  </a:lnTo>
                  <a:lnTo>
                    <a:pt x="267271" y="0"/>
                  </a:lnTo>
                  <a:lnTo>
                    <a:pt x="254584" y="2425"/>
                  </a:lnTo>
                  <a:lnTo>
                    <a:pt x="275590" y="111582"/>
                  </a:lnTo>
                  <a:lnTo>
                    <a:pt x="0" y="111582"/>
                  </a:lnTo>
                  <a:lnTo>
                    <a:pt x="0" y="124282"/>
                  </a:lnTo>
                  <a:lnTo>
                    <a:pt x="0" y="313486"/>
                  </a:lnTo>
                  <a:lnTo>
                    <a:pt x="0" y="326186"/>
                  </a:lnTo>
                  <a:lnTo>
                    <a:pt x="688086" y="326186"/>
                  </a:lnTo>
                  <a:lnTo>
                    <a:pt x="688086" y="313804"/>
                  </a:lnTo>
                  <a:lnTo>
                    <a:pt x="688086" y="313486"/>
                  </a:lnTo>
                  <a:lnTo>
                    <a:pt x="688086" y="124891"/>
                  </a:lnTo>
                  <a:lnTo>
                    <a:pt x="675182" y="124891"/>
                  </a:lnTo>
                  <a:lnTo>
                    <a:pt x="675182" y="313486"/>
                  </a:lnTo>
                  <a:lnTo>
                    <a:pt x="12915" y="313486"/>
                  </a:lnTo>
                  <a:lnTo>
                    <a:pt x="12915" y="124282"/>
                  </a:lnTo>
                  <a:lnTo>
                    <a:pt x="688086" y="124282"/>
                  </a:lnTo>
                  <a:lnTo>
                    <a:pt x="688086" y="111582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00706" y="4877971"/>
              <a:ext cx="200660" cy="84455"/>
            </a:xfrm>
            <a:custGeom>
              <a:avLst/>
              <a:gdLst/>
              <a:ahLst/>
              <a:cxnLst/>
              <a:rect l="l" t="t" r="r" b="b"/>
              <a:pathLst>
                <a:path w="200659" h="84454">
                  <a:moveTo>
                    <a:pt x="197554" y="0"/>
                  </a:moveTo>
                  <a:lnTo>
                    <a:pt x="0" y="77987"/>
                  </a:lnTo>
                  <a:lnTo>
                    <a:pt x="2461" y="84234"/>
                  </a:lnTo>
                  <a:lnTo>
                    <a:pt x="200053" y="6246"/>
                  </a:lnTo>
                  <a:lnTo>
                    <a:pt x="19755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4464" y="5019220"/>
              <a:ext cx="781584" cy="7813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68438" y="5286270"/>
              <a:ext cx="245797" cy="2457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85988" y="2847685"/>
              <a:ext cx="781584" cy="7813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2461" y="3115038"/>
              <a:ext cx="245797" cy="2457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58364" y="5255453"/>
              <a:ext cx="781584" cy="7813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4307" y="5524094"/>
              <a:ext cx="245759" cy="24569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03835" y="3592730"/>
              <a:ext cx="781584" cy="7813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71406" y="3864475"/>
              <a:ext cx="245759" cy="2457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86108" y="3874394"/>
              <a:ext cx="781584" cy="7813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55610" y="4142088"/>
              <a:ext cx="245797" cy="2457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95106" y="3374668"/>
              <a:ext cx="781584" cy="78138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056505" y="3639296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686"/>
                  </a:lnTo>
                  <a:lnTo>
                    <a:pt x="35978" y="209747"/>
                  </a:lnTo>
                  <a:lnTo>
                    <a:pt x="75036" y="236080"/>
                  </a:lnTo>
                  <a:lnTo>
                    <a:pt x="122879" y="245736"/>
                  </a:lnTo>
                  <a:lnTo>
                    <a:pt x="170723" y="236080"/>
                  </a:lnTo>
                  <a:lnTo>
                    <a:pt x="209780" y="209747"/>
                  </a:lnTo>
                  <a:lnTo>
                    <a:pt x="236107" y="170686"/>
                  </a:lnTo>
                  <a:lnTo>
                    <a:pt x="245759" y="122849"/>
                  </a:lnTo>
                  <a:lnTo>
                    <a:pt x="236107" y="75017"/>
                  </a:lnTo>
                  <a:lnTo>
                    <a:pt x="209780" y="35969"/>
                  </a:lnTo>
                  <a:lnTo>
                    <a:pt x="170723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83656" y="3708803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518" y="46641"/>
                  </a:moveTo>
                  <a:lnTo>
                    <a:pt x="155180" y="46641"/>
                  </a:lnTo>
                  <a:lnTo>
                    <a:pt x="155180" y="65532"/>
                  </a:lnTo>
                  <a:lnTo>
                    <a:pt x="149084" y="67727"/>
                  </a:lnTo>
                  <a:lnTo>
                    <a:pt x="144729" y="73520"/>
                  </a:lnTo>
                  <a:lnTo>
                    <a:pt x="144729" y="87149"/>
                  </a:lnTo>
                  <a:lnTo>
                    <a:pt x="149084" y="92979"/>
                  </a:lnTo>
                  <a:lnTo>
                    <a:pt x="155180" y="95174"/>
                  </a:lnTo>
                  <a:lnTo>
                    <a:pt x="155180" y="109144"/>
                  </a:lnTo>
                  <a:lnTo>
                    <a:pt x="157528" y="111416"/>
                  </a:lnTo>
                  <a:lnTo>
                    <a:pt x="163246" y="111416"/>
                  </a:lnTo>
                  <a:lnTo>
                    <a:pt x="165445" y="109144"/>
                  </a:lnTo>
                  <a:lnTo>
                    <a:pt x="165518" y="95174"/>
                  </a:lnTo>
                  <a:lnTo>
                    <a:pt x="171615" y="92979"/>
                  </a:lnTo>
                  <a:lnTo>
                    <a:pt x="175970" y="87149"/>
                  </a:lnTo>
                  <a:lnTo>
                    <a:pt x="175970" y="85634"/>
                  </a:lnTo>
                  <a:lnTo>
                    <a:pt x="157452" y="85634"/>
                  </a:lnTo>
                  <a:lnTo>
                    <a:pt x="155067" y="83249"/>
                  </a:lnTo>
                  <a:lnTo>
                    <a:pt x="155067" y="77419"/>
                  </a:lnTo>
                  <a:lnTo>
                    <a:pt x="157452" y="75072"/>
                  </a:lnTo>
                  <a:lnTo>
                    <a:pt x="175970" y="75072"/>
                  </a:lnTo>
                  <a:lnTo>
                    <a:pt x="175970" y="73520"/>
                  </a:lnTo>
                  <a:lnTo>
                    <a:pt x="171615" y="67727"/>
                  </a:lnTo>
                  <a:lnTo>
                    <a:pt x="165518" y="65532"/>
                  </a:lnTo>
                  <a:lnTo>
                    <a:pt x="165518" y="46641"/>
                  </a:lnTo>
                  <a:close/>
                </a:path>
                <a:path w="178434" h="111760">
                  <a:moveTo>
                    <a:pt x="89707" y="0"/>
                  </a:moveTo>
                  <a:lnTo>
                    <a:pt x="88458" y="0"/>
                  </a:lnTo>
                  <a:lnTo>
                    <a:pt x="3483" y="29907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83" y="39713"/>
                  </a:lnTo>
                  <a:lnTo>
                    <a:pt x="36655" y="51524"/>
                  </a:lnTo>
                  <a:lnTo>
                    <a:pt x="36655" y="91162"/>
                  </a:lnTo>
                  <a:lnTo>
                    <a:pt x="79747" y="104379"/>
                  </a:lnTo>
                  <a:lnTo>
                    <a:pt x="89102" y="104715"/>
                  </a:lnTo>
                  <a:lnTo>
                    <a:pt x="98401" y="104379"/>
                  </a:lnTo>
                  <a:lnTo>
                    <a:pt x="137465" y="94342"/>
                  </a:lnTo>
                  <a:lnTo>
                    <a:pt x="89102" y="94342"/>
                  </a:lnTo>
                  <a:lnTo>
                    <a:pt x="81397" y="94090"/>
                  </a:lnTo>
                  <a:lnTo>
                    <a:pt x="47182" y="55272"/>
                  </a:lnTo>
                  <a:lnTo>
                    <a:pt x="78236" y="55272"/>
                  </a:lnTo>
                  <a:lnTo>
                    <a:pt x="20751" y="34829"/>
                  </a:lnTo>
                  <a:lnTo>
                    <a:pt x="88988" y="10751"/>
                  </a:lnTo>
                  <a:lnTo>
                    <a:pt x="120228" y="10751"/>
                  </a:lnTo>
                  <a:lnTo>
                    <a:pt x="89707" y="0"/>
                  </a:lnTo>
                  <a:close/>
                </a:path>
                <a:path w="178434" h="111760">
                  <a:moveTo>
                    <a:pt x="141434" y="55272"/>
                  </a:moveTo>
                  <a:lnTo>
                    <a:pt x="130983" y="55272"/>
                  </a:lnTo>
                  <a:lnTo>
                    <a:pt x="130983" y="84801"/>
                  </a:lnTo>
                  <a:lnTo>
                    <a:pt x="129998" y="85786"/>
                  </a:lnTo>
                  <a:lnTo>
                    <a:pt x="89102" y="94342"/>
                  </a:lnTo>
                  <a:lnTo>
                    <a:pt x="137465" y="94342"/>
                  </a:lnTo>
                  <a:lnTo>
                    <a:pt x="141434" y="91162"/>
                  </a:lnTo>
                  <a:lnTo>
                    <a:pt x="141434" y="55272"/>
                  </a:lnTo>
                  <a:close/>
                </a:path>
                <a:path w="178434" h="111760">
                  <a:moveTo>
                    <a:pt x="175970" y="75072"/>
                  </a:moveTo>
                  <a:lnTo>
                    <a:pt x="163246" y="75072"/>
                  </a:lnTo>
                  <a:lnTo>
                    <a:pt x="165632" y="77419"/>
                  </a:lnTo>
                  <a:lnTo>
                    <a:pt x="165632" y="83249"/>
                  </a:lnTo>
                  <a:lnTo>
                    <a:pt x="163246" y="85634"/>
                  </a:lnTo>
                  <a:lnTo>
                    <a:pt x="175970" y="85634"/>
                  </a:lnTo>
                  <a:lnTo>
                    <a:pt x="175970" y="75072"/>
                  </a:lnTo>
                  <a:close/>
                </a:path>
                <a:path w="178434" h="111760">
                  <a:moveTo>
                    <a:pt x="78236" y="55272"/>
                  </a:moveTo>
                  <a:lnTo>
                    <a:pt x="47182" y="55272"/>
                  </a:lnTo>
                  <a:lnTo>
                    <a:pt x="87360" y="69545"/>
                  </a:lnTo>
                  <a:lnTo>
                    <a:pt x="87890" y="69696"/>
                  </a:lnTo>
                  <a:lnTo>
                    <a:pt x="88534" y="69810"/>
                  </a:lnTo>
                  <a:lnTo>
                    <a:pt x="89632" y="69810"/>
                  </a:lnTo>
                  <a:lnTo>
                    <a:pt x="90275" y="69696"/>
                  </a:lnTo>
                  <a:lnTo>
                    <a:pt x="90806" y="69545"/>
                  </a:lnTo>
                  <a:lnTo>
                    <a:pt x="120219" y="59096"/>
                  </a:lnTo>
                  <a:lnTo>
                    <a:pt x="88988" y="59096"/>
                  </a:lnTo>
                  <a:lnTo>
                    <a:pt x="78236" y="55272"/>
                  </a:lnTo>
                  <a:close/>
                </a:path>
                <a:path w="178434" h="111760">
                  <a:moveTo>
                    <a:pt x="120228" y="10751"/>
                  </a:moveTo>
                  <a:lnTo>
                    <a:pt x="88988" y="10751"/>
                  </a:lnTo>
                  <a:lnTo>
                    <a:pt x="157187" y="34829"/>
                  </a:lnTo>
                  <a:lnTo>
                    <a:pt x="88988" y="59096"/>
                  </a:lnTo>
                  <a:lnTo>
                    <a:pt x="120219" y="59096"/>
                  </a:lnTo>
                  <a:lnTo>
                    <a:pt x="130983" y="55272"/>
                  </a:lnTo>
                  <a:lnTo>
                    <a:pt x="141434" y="55272"/>
                  </a:lnTo>
                  <a:lnTo>
                    <a:pt x="141434" y="51524"/>
                  </a:lnTo>
                  <a:lnTo>
                    <a:pt x="155180" y="46641"/>
                  </a:lnTo>
                  <a:lnTo>
                    <a:pt x="165518" y="46641"/>
                  </a:lnTo>
                  <a:lnTo>
                    <a:pt x="165518" y="43006"/>
                  </a:lnTo>
                  <a:lnTo>
                    <a:pt x="174606" y="39713"/>
                  </a:lnTo>
                  <a:lnTo>
                    <a:pt x="176727" y="38993"/>
                  </a:lnTo>
                  <a:lnTo>
                    <a:pt x="178090" y="36987"/>
                  </a:lnTo>
                  <a:lnTo>
                    <a:pt x="178090" y="32633"/>
                  </a:lnTo>
                  <a:lnTo>
                    <a:pt x="176727" y="30627"/>
                  </a:lnTo>
                  <a:lnTo>
                    <a:pt x="174606" y="29907"/>
                  </a:lnTo>
                  <a:lnTo>
                    <a:pt x="120228" y="10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47472" y="3728792"/>
              <a:ext cx="177976" cy="11141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22341" y="3138435"/>
              <a:ext cx="781584" cy="78138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183928" y="3404841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702"/>
                  </a:lnTo>
                  <a:lnTo>
                    <a:pt x="35978" y="209761"/>
                  </a:lnTo>
                  <a:lnTo>
                    <a:pt x="75036" y="236085"/>
                  </a:lnTo>
                  <a:lnTo>
                    <a:pt x="122879" y="245736"/>
                  </a:lnTo>
                  <a:lnTo>
                    <a:pt x="170723" y="236085"/>
                  </a:lnTo>
                  <a:lnTo>
                    <a:pt x="209780" y="209761"/>
                  </a:lnTo>
                  <a:lnTo>
                    <a:pt x="236107" y="170702"/>
                  </a:lnTo>
                  <a:lnTo>
                    <a:pt x="245759" y="122849"/>
                  </a:lnTo>
                  <a:lnTo>
                    <a:pt x="236107" y="75017"/>
                  </a:lnTo>
                  <a:lnTo>
                    <a:pt x="209780" y="35969"/>
                  </a:lnTo>
                  <a:lnTo>
                    <a:pt x="170723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11194" y="3474349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594" y="46641"/>
                  </a:moveTo>
                  <a:lnTo>
                    <a:pt x="155256" y="46641"/>
                  </a:lnTo>
                  <a:lnTo>
                    <a:pt x="155256" y="65532"/>
                  </a:lnTo>
                  <a:lnTo>
                    <a:pt x="149159" y="67727"/>
                  </a:lnTo>
                  <a:lnTo>
                    <a:pt x="144805" y="73520"/>
                  </a:lnTo>
                  <a:lnTo>
                    <a:pt x="144805" y="87149"/>
                  </a:lnTo>
                  <a:lnTo>
                    <a:pt x="149159" y="92979"/>
                  </a:lnTo>
                  <a:lnTo>
                    <a:pt x="155256" y="95174"/>
                  </a:lnTo>
                  <a:lnTo>
                    <a:pt x="155256" y="109144"/>
                  </a:lnTo>
                  <a:lnTo>
                    <a:pt x="157604" y="111416"/>
                  </a:lnTo>
                  <a:lnTo>
                    <a:pt x="163322" y="111416"/>
                  </a:lnTo>
                  <a:lnTo>
                    <a:pt x="165521" y="109144"/>
                  </a:lnTo>
                  <a:lnTo>
                    <a:pt x="165594" y="95174"/>
                  </a:lnTo>
                  <a:lnTo>
                    <a:pt x="171690" y="92979"/>
                  </a:lnTo>
                  <a:lnTo>
                    <a:pt x="176045" y="87149"/>
                  </a:lnTo>
                  <a:lnTo>
                    <a:pt x="176045" y="85521"/>
                  </a:lnTo>
                  <a:lnTo>
                    <a:pt x="157339" y="85521"/>
                  </a:lnTo>
                  <a:lnTo>
                    <a:pt x="154991" y="83174"/>
                  </a:lnTo>
                  <a:lnTo>
                    <a:pt x="154991" y="77343"/>
                  </a:lnTo>
                  <a:lnTo>
                    <a:pt x="157339" y="74996"/>
                  </a:lnTo>
                  <a:lnTo>
                    <a:pt x="176045" y="74996"/>
                  </a:lnTo>
                  <a:lnTo>
                    <a:pt x="176045" y="73520"/>
                  </a:lnTo>
                  <a:lnTo>
                    <a:pt x="171690" y="67727"/>
                  </a:lnTo>
                  <a:lnTo>
                    <a:pt x="165594" y="65532"/>
                  </a:lnTo>
                  <a:lnTo>
                    <a:pt x="165594" y="46641"/>
                  </a:lnTo>
                  <a:close/>
                </a:path>
                <a:path w="178434" h="111760">
                  <a:moveTo>
                    <a:pt x="89632" y="0"/>
                  </a:moveTo>
                  <a:lnTo>
                    <a:pt x="88344" y="0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45" y="39713"/>
                  </a:lnTo>
                  <a:lnTo>
                    <a:pt x="36617" y="51524"/>
                  </a:lnTo>
                  <a:lnTo>
                    <a:pt x="36617" y="91162"/>
                  </a:lnTo>
                  <a:lnTo>
                    <a:pt x="79731" y="104379"/>
                  </a:lnTo>
                  <a:lnTo>
                    <a:pt x="89064" y="104715"/>
                  </a:lnTo>
                  <a:lnTo>
                    <a:pt x="98370" y="104379"/>
                  </a:lnTo>
                  <a:lnTo>
                    <a:pt x="135603" y="95894"/>
                  </a:lnTo>
                  <a:lnTo>
                    <a:pt x="137540" y="94342"/>
                  </a:lnTo>
                  <a:lnTo>
                    <a:pt x="88988" y="94342"/>
                  </a:lnTo>
                  <a:lnTo>
                    <a:pt x="81299" y="94090"/>
                  </a:lnTo>
                  <a:lnTo>
                    <a:pt x="47069" y="55272"/>
                  </a:lnTo>
                  <a:lnTo>
                    <a:pt x="78166" y="55272"/>
                  </a:lnTo>
                  <a:lnTo>
                    <a:pt x="20713" y="34829"/>
                  </a:lnTo>
                  <a:lnTo>
                    <a:pt x="88912" y="10751"/>
                  </a:lnTo>
                  <a:lnTo>
                    <a:pt x="120152" y="10751"/>
                  </a:lnTo>
                  <a:lnTo>
                    <a:pt x="89632" y="0"/>
                  </a:lnTo>
                  <a:close/>
                </a:path>
                <a:path w="178434" h="111760">
                  <a:moveTo>
                    <a:pt x="141510" y="55272"/>
                  </a:moveTo>
                  <a:lnTo>
                    <a:pt x="130907" y="55272"/>
                  </a:lnTo>
                  <a:lnTo>
                    <a:pt x="130907" y="84801"/>
                  </a:lnTo>
                  <a:lnTo>
                    <a:pt x="129885" y="85786"/>
                  </a:lnTo>
                  <a:lnTo>
                    <a:pt x="88988" y="94342"/>
                  </a:lnTo>
                  <a:lnTo>
                    <a:pt x="137540" y="94342"/>
                  </a:lnTo>
                  <a:lnTo>
                    <a:pt x="141510" y="91162"/>
                  </a:lnTo>
                  <a:lnTo>
                    <a:pt x="141510" y="55272"/>
                  </a:lnTo>
                  <a:close/>
                </a:path>
                <a:path w="178434" h="111760">
                  <a:moveTo>
                    <a:pt x="176045" y="74996"/>
                  </a:moveTo>
                  <a:lnTo>
                    <a:pt x="163170" y="74996"/>
                  </a:lnTo>
                  <a:lnTo>
                    <a:pt x="165518" y="77343"/>
                  </a:lnTo>
                  <a:lnTo>
                    <a:pt x="165518" y="83174"/>
                  </a:lnTo>
                  <a:lnTo>
                    <a:pt x="163170" y="85521"/>
                  </a:lnTo>
                  <a:lnTo>
                    <a:pt x="176045" y="85521"/>
                  </a:lnTo>
                  <a:lnTo>
                    <a:pt x="176045" y="74996"/>
                  </a:lnTo>
                  <a:close/>
                </a:path>
                <a:path w="178434" h="111760">
                  <a:moveTo>
                    <a:pt x="78166" y="55272"/>
                  </a:moveTo>
                  <a:lnTo>
                    <a:pt x="47069" y="55272"/>
                  </a:lnTo>
                  <a:lnTo>
                    <a:pt x="87814" y="69734"/>
                  </a:lnTo>
                  <a:lnTo>
                    <a:pt x="88458" y="69810"/>
                  </a:lnTo>
                  <a:lnTo>
                    <a:pt x="89518" y="69810"/>
                  </a:lnTo>
                  <a:lnTo>
                    <a:pt x="90162" y="69734"/>
                  </a:lnTo>
                  <a:lnTo>
                    <a:pt x="120134" y="59096"/>
                  </a:lnTo>
                  <a:lnTo>
                    <a:pt x="88912" y="59096"/>
                  </a:lnTo>
                  <a:lnTo>
                    <a:pt x="78166" y="55272"/>
                  </a:lnTo>
                  <a:close/>
                </a:path>
                <a:path w="178434" h="111760">
                  <a:moveTo>
                    <a:pt x="120152" y="10751"/>
                  </a:moveTo>
                  <a:lnTo>
                    <a:pt x="88912" y="10751"/>
                  </a:lnTo>
                  <a:lnTo>
                    <a:pt x="157149" y="34829"/>
                  </a:lnTo>
                  <a:lnTo>
                    <a:pt x="88912" y="59096"/>
                  </a:lnTo>
                  <a:lnTo>
                    <a:pt x="120134" y="59096"/>
                  </a:lnTo>
                  <a:lnTo>
                    <a:pt x="130907" y="55272"/>
                  </a:lnTo>
                  <a:lnTo>
                    <a:pt x="141510" y="55272"/>
                  </a:lnTo>
                  <a:lnTo>
                    <a:pt x="141510" y="51524"/>
                  </a:lnTo>
                  <a:lnTo>
                    <a:pt x="155256" y="46641"/>
                  </a:lnTo>
                  <a:lnTo>
                    <a:pt x="165594" y="46641"/>
                  </a:lnTo>
                  <a:lnTo>
                    <a:pt x="165594" y="43006"/>
                  </a:lnTo>
                  <a:lnTo>
                    <a:pt x="174531" y="39713"/>
                  </a:lnTo>
                  <a:lnTo>
                    <a:pt x="176613" y="38993"/>
                  </a:lnTo>
                  <a:lnTo>
                    <a:pt x="177976" y="36987"/>
                  </a:lnTo>
                  <a:lnTo>
                    <a:pt x="177976" y="32633"/>
                  </a:lnTo>
                  <a:lnTo>
                    <a:pt x="176613" y="30627"/>
                  </a:lnTo>
                  <a:lnTo>
                    <a:pt x="120152" y="10751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92413" y="4503902"/>
              <a:ext cx="162560" cy="441959"/>
            </a:xfrm>
            <a:custGeom>
              <a:avLst/>
              <a:gdLst/>
              <a:ahLst/>
              <a:cxnLst/>
              <a:rect l="l" t="t" r="r" b="b"/>
              <a:pathLst>
                <a:path w="162559" h="441960">
                  <a:moveTo>
                    <a:pt x="57175" y="414883"/>
                  </a:moveTo>
                  <a:lnTo>
                    <a:pt x="55435" y="407695"/>
                  </a:lnTo>
                  <a:lnTo>
                    <a:pt x="50774" y="397840"/>
                  </a:lnTo>
                  <a:lnTo>
                    <a:pt x="49123" y="396354"/>
                  </a:lnTo>
                  <a:lnTo>
                    <a:pt x="49123" y="417626"/>
                  </a:lnTo>
                  <a:lnTo>
                    <a:pt x="46329" y="425107"/>
                  </a:lnTo>
                  <a:lnTo>
                    <a:pt x="40932" y="431025"/>
                  </a:lnTo>
                  <a:lnTo>
                    <a:pt x="33439" y="434530"/>
                  </a:lnTo>
                  <a:lnTo>
                    <a:pt x="25171" y="434848"/>
                  </a:lnTo>
                  <a:lnTo>
                    <a:pt x="17678" y="432054"/>
                  </a:lnTo>
                  <a:lnTo>
                    <a:pt x="11760" y="426656"/>
                  </a:lnTo>
                  <a:lnTo>
                    <a:pt x="8255" y="419163"/>
                  </a:lnTo>
                  <a:lnTo>
                    <a:pt x="7937" y="410908"/>
                  </a:lnTo>
                  <a:lnTo>
                    <a:pt x="10731" y="403415"/>
                  </a:lnTo>
                  <a:lnTo>
                    <a:pt x="16129" y="397497"/>
                  </a:lnTo>
                  <a:lnTo>
                    <a:pt x="23622" y="393992"/>
                  </a:lnTo>
                  <a:lnTo>
                    <a:pt x="31902" y="393661"/>
                  </a:lnTo>
                  <a:lnTo>
                    <a:pt x="39408" y="396455"/>
                  </a:lnTo>
                  <a:lnTo>
                    <a:pt x="45326" y="401840"/>
                  </a:lnTo>
                  <a:lnTo>
                    <a:pt x="48806" y="409359"/>
                  </a:lnTo>
                  <a:lnTo>
                    <a:pt x="49123" y="417626"/>
                  </a:lnTo>
                  <a:lnTo>
                    <a:pt x="49123" y="396354"/>
                  </a:lnTo>
                  <a:lnTo>
                    <a:pt x="46164" y="393661"/>
                  </a:lnTo>
                  <a:lnTo>
                    <a:pt x="42938" y="390740"/>
                  </a:lnTo>
                  <a:lnTo>
                    <a:pt x="33020" y="387057"/>
                  </a:lnTo>
                  <a:lnTo>
                    <a:pt x="22072" y="387438"/>
                  </a:lnTo>
                  <a:lnTo>
                    <a:pt x="0" y="413600"/>
                  </a:lnTo>
                  <a:lnTo>
                    <a:pt x="1701" y="420789"/>
                  </a:lnTo>
                  <a:lnTo>
                    <a:pt x="5448" y="429425"/>
                  </a:lnTo>
                  <a:lnTo>
                    <a:pt x="11620" y="436079"/>
                  </a:lnTo>
                  <a:lnTo>
                    <a:pt x="19532" y="440359"/>
                  </a:lnTo>
                  <a:lnTo>
                    <a:pt x="28549" y="441883"/>
                  </a:lnTo>
                  <a:lnTo>
                    <a:pt x="30708" y="441883"/>
                  </a:lnTo>
                  <a:lnTo>
                    <a:pt x="32905" y="441617"/>
                  </a:lnTo>
                  <a:lnTo>
                    <a:pt x="35064" y="441045"/>
                  </a:lnTo>
                  <a:lnTo>
                    <a:pt x="42252" y="439343"/>
                  </a:lnTo>
                  <a:lnTo>
                    <a:pt x="48361" y="434848"/>
                  </a:lnTo>
                  <a:lnTo>
                    <a:pt x="52171" y="428625"/>
                  </a:lnTo>
                  <a:lnTo>
                    <a:pt x="55968" y="422275"/>
                  </a:lnTo>
                  <a:lnTo>
                    <a:pt x="57175" y="414883"/>
                  </a:lnTo>
                  <a:close/>
                </a:path>
                <a:path w="162559" h="441960">
                  <a:moveTo>
                    <a:pt x="161988" y="2006"/>
                  </a:moveTo>
                  <a:lnTo>
                    <a:pt x="155549" y="0"/>
                  </a:lnTo>
                  <a:lnTo>
                    <a:pt x="34988" y="385546"/>
                  </a:lnTo>
                  <a:lnTo>
                    <a:pt x="41427" y="387553"/>
                  </a:lnTo>
                  <a:lnTo>
                    <a:pt x="161988" y="200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121064" y="4291482"/>
              <a:ext cx="488950" cy="61594"/>
            </a:xfrm>
            <a:custGeom>
              <a:avLst/>
              <a:gdLst/>
              <a:ahLst/>
              <a:cxnLst/>
              <a:rect l="l" t="t" r="r" b="b"/>
              <a:pathLst>
                <a:path w="488950" h="61595">
                  <a:moveTo>
                    <a:pt x="51231" y="60007"/>
                  </a:moveTo>
                  <a:lnTo>
                    <a:pt x="25793" y="28206"/>
                  </a:lnTo>
                  <a:lnTo>
                    <a:pt x="49606" y="0"/>
                  </a:lnTo>
                  <a:lnTo>
                    <a:pt x="33896" y="0"/>
                  </a:lnTo>
                  <a:lnTo>
                    <a:pt x="12725" y="26835"/>
                  </a:lnTo>
                  <a:lnTo>
                    <a:pt x="12725" y="0"/>
                  </a:lnTo>
                  <a:lnTo>
                    <a:pt x="0" y="0"/>
                  </a:lnTo>
                  <a:lnTo>
                    <a:pt x="0" y="60007"/>
                  </a:lnTo>
                  <a:lnTo>
                    <a:pt x="12725" y="60007"/>
                  </a:lnTo>
                  <a:lnTo>
                    <a:pt x="12725" y="41529"/>
                  </a:lnTo>
                  <a:lnTo>
                    <a:pt x="17348" y="36004"/>
                  </a:lnTo>
                  <a:lnTo>
                    <a:pt x="35521" y="60007"/>
                  </a:lnTo>
                  <a:lnTo>
                    <a:pt x="51231" y="60007"/>
                  </a:lnTo>
                  <a:close/>
                </a:path>
                <a:path w="488950" h="61595">
                  <a:moveTo>
                    <a:pt x="102171" y="16548"/>
                  </a:moveTo>
                  <a:lnTo>
                    <a:pt x="90690" y="16548"/>
                  </a:lnTo>
                  <a:lnTo>
                    <a:pt x="90690" y="32639"/>
                  </a:lnTo>
                  <a:lnTo>
                    <a:pt x="72707" y="32639"/>
                  </a:lnTo>
                  <a:lnTo>
                    <a:pt x="72707" y="16548"/>
                  </a:lnTo>
                  <a:lnTo>
                    <a:pt x="61239" y="16548"/>
                  </a:lnTo>
                  <a:lnTo>
                    <a:pt x="61239" y="60007"/>
                  </a:lnTo>
                  <a:lnTo>
                    <a:pt x="72707" y="60007"/>
                  </a:lnTo>
                  <a:lnTo>
                    <a:pt x="72707" y="42633"/>
                  </a:lnTo>
                  <a:lnTo>
                    <a:pt x="90690" y="42633"/>
                  </a:lnTo>
                  <a:lnTo>
                    <a:pt x="90690" y="60007"/>
                  </a:lnTo>
                  <a:lnTo>
                    <a:pt x="102171" y="60007"/>
                  </a:lnTo>
                  <a:lnTo>
                    <a:pt x="102171" y="16548"/>
                  </a:lnTo>
                  <a:close/>
                </a:path>
                <a:path w="488950" h="61595">
                  <a:moveTo>
                    <a:pt x="158407" y="16662"/>
                  </a:moveTo>
                  <a:lnTo>
                    <a:pt x="146888" y="16662"/>
                  </a:lnTo>
                  <a:lnTo>
                    <a:pt x="146888" y="26200"/>
                  </a:lnTo>
                  <a:lnTo>
                    <a:pt x="146888" y="35547"/>
                  </a:lnTo>
                  <a:lnTo>
                    <a:pt x="132156" y="35547"/>
                  </a:lnTo>
                  <a:lnTo>
                    <a:pt x="130873" y="35166"/>
                  </a:lnTo>
                  <a:lnTo>
                    <a:pt x="129882" y="34264"/>
                  </a:lnTo>
                  <a:lnTo>
                    <a:pt x="128981" y="33464"/>
                  </a:lnTo>
                  <a:lnTo>
                    <a:pt x="128524" y="32296"/>
                  </a:lnTo>
                  <a:lnTo>
                    <a:pt x="128524" y="29375"/>
                  </a:lnTo>
                  <a:lnTo>
                    <a:pt x="128981" y="28282"/>
                  </a:lnTo>
                  <a:lnTo>
                    <a:pt x="129959" y="27444"/>
                  </a:lnTo>
                  <a:lnTo>
                    <a:pt x="130949" y="26657"/>
                  </a:lnTo>
                  <a:lnTo>
                    <a:pt x="132232" y="26200"/>
                  </a:lnTo>
                  <a:lnTo>
                    <a:pt x="146888" y="26200"/>
                  </a:lnTo>
                  <a:lnTo>
                    <a:pt x="146888" y="16662"/>
                  </a:lnTo>
                  <a:lnTo>
                    <a:pt x="127431" y="16662"/>
                  </a:lnTo>
                  <a:lnTo>
                    <a:pt x="123786" y="18021"/>
                  </a:lnTo>
                  <a:lnTo>
                    <a:pt x="118338" y="23469"/>
                  </a:lnTo>
                  <a:lnTo>
                    <a:pt x="117055" y="26657"/>
                  </a:lnTo>
                  <a:lnTo>
                    <a:pt x="116979" y="34455"/>
                  </a:lnTo>
                  <a:lnTo>
                    <a:pt x="117957" y="37439"/>
                  </a:lnTo>
                  <a:lnTo>
                    <a:pt x="119773" y="39827"/>
                  </a:lnTo>
                  <a:lnTo>
                    <a:pt x="121589" y="42100"/>
                  </a:lnTo>
                  <a:lnTo>
                    <a:pt x="123863" y="43649"/>
                  </a:lnTo>
                  <a:lnTo>
                    <a:pt x="126593" y="44259"/>
                  </a:lnTo>
                  <a:lnTo>
                    <a:pt x="116522" y="60007"/>
                  </a:lnTo>
                  <a:lnTo>
                    <a:pt x="129438" y="60007"/>
                  </a:lnTo>
                  <a:lnTo>
                    <a:pt x="138061" y="45161"/>
                  </a:lnTo>
                  <a:lnTo>
                    <a:pt x="146964" y="45161"/>
                  </a:lnTo>
                  <a:lnTo>
                    <a:pt x="146964" y="60083"/>
                  </a:lnTo>
                  <a:lnTo>
                    <a:pt x="158407" y="60083"/>
                  </a:lnTo>
                  <a:lnTo>
                    <a:pt x="158407" y="45161"/>
                  </a:lnTo>
                  <a:lnTo>
                    <a:pt x="158407" y="35547"/>
                  </a:lnTo>
                  <a:lnTo>
                    <a:pt x="158407" y="26200"/>
                  </a:lnTo>
                  <a:lnTo>
                    <a:pt x="158407" y="16662"/>
                  </a:lnTo>
                  <a:close/>
                </a:path>
                <a:path w="488950" h="61595">
                  <a:moveTo>
                    <a:pt x="207518" y="16662"/>
                  </a:moveTo>
                  <a:lnTo>
                    <a:pt x="173964" y="16662"/>
                  </a:lnTo>
                  <a:lnTo>
                    <a:pt x="173964" y="60083"/>
                  </a:lnTo>
                  <a:lnTo>
                    <a:pt x="185407" y="60083"/>
                  </a:lnTo>
                  <a:lnTo>
                    <a:pt x="185407" y="26657"/>
                  </a:lnTo>
                  <a:lnTo>
                    <a:pt x="207518" y="26657"/>
                  </a:lnTo>
                  <a:lnTo>
                    <a:pt x="207518" y="16662"/>
                  </a:lnTo>
                  <a:close/>
                </a:path>
                <a:path w="488950" h="61595">
                  <a:moveTo>
                    <a:pt x="260108" y="16548"/>
                  </a:moveTo>
                  <a:lnTo>
                    <a:pt x="248602" y="16548"/>
                  </a:lnTo>
                  <a:lnTo>
                    <a:pt x="230695" y="42811"/>
                  </a:lnTo>
                  <a:lnTo>
                    <a:pt x="230695" y="16548"/>
                  </a:lnTo>
                  <a:lnTo>
                    <a:pt x="219214" y="16548"/>
                  </a:lnTo>
                  <a:lnTo>
                    <a:pt x="219214" y="60007"/>
                  </a:lnTo>
                  <a:lnTo>
                    <a:pt x="230238" y="60007"/>
                  </a:lnTo>
                  <a:lnTo>
                    <a:pt x="248678" y="32753"/>
                  </a:lnTo>
                  <a:lnTo>
                    <a:pt x="248678" y="60007"/>
                  </a:lnTo>
                  <a:lnTo>
                    <a:pt x="260108" y="60007"/>
                  </a:lnTo>
                  <a:lnTo>
                    <a:pt x="260108" y="16548"/>
                  </a:lnTo>
                  <a:close/>
                </a:path>
                <a:path w="488950" h="61595">
                  <a:moveTo>
                    <a:pt x="316763" y="16548"/>
                  </a:moveTo>
                  <a:lnTo>
                    <a:pt x="305295" y="16548"/>
                  </a:lnTo>
                  <a:lnTo>
                    <a:pt x="305295" y="32639"/>
                  </a:lnTo>
                  <a:lnTo>
                    <a:pt x="287299" y="32639"/>
                  </a:lnTo>
                  <a:lnTo>
                    <a:pt x="287299" y="16548"/>
                  </a:lnTo>
                  <a:lnTo>
                    <a:pt x="275869" y="16548"/>
                  </a:lnTo>
                  <a:lnTo>
                    <a:pt x="275869" y="60007"/>
                  </a:lnTo>
                  <a:lnTo>
                    <a:pt x="287299" y="60007"/>
                  </a:lnTo>
                  <a:lnTo>
                    <a:pt x="287299" y="42633"/>
                  </a:lnTo>
                  <a:lnTo>
                    <a:pt x="305295" y="42633"/>
                  </a:lnTo>
                  <a:lnTo>
                    <a:pt x="305295" y="60007"/>
                  </a:lnTo>
                  <a:lnTo>
                    <a:pt x="316763" y="60007"/>
                  </a:lnTo>
                  <a:lnTo>
                    <a:pt x="316763" y="16548"/>
                  </a:lnTo>
                  <a:close/>
                </a:path>
                <a:path w="488950" h="61595">
                  <a:moveTo>
                    <a:pt x="373494" y="16548"/>
                  </a:moveTo>
                  <a:lnTo>
                    <a:pt x="361937" y="16548"/>
                  </a:lnTo>
                  <a:lnTo>
                    <a:pt x="344030" y="42811"/>
                  </a:lnTo>
                  <a:lnTo>
                    <a:pt x="344030" y="16548"/>
                  </a:lnTo>
                  <a:lnTo>
                    <a:pt x="332549" y="16548"/>
                  </a:lnTo>
                  <a:lnTo>
                    <a:pt x="332549" y="60007"/>
                  </a:lnTo>
                  <a:lnTo>
                    <a:pt x="343573" y="60007"/>
                  </a:lnTo>
                  <a:lnTo>
                    <a:pt x="362013" y="32753"/>
                  </a:lnTo>
                  <a:lnTo>
                    <a:pt x="362013" y="60007"/>
                  </a:lnTo>
                  <a:lnTo>
                    <a:pt x="373494" y="60007"/>
                  </a:lnTo>
                  <a:lnTo>
                    <a:pt x="373494" y="16548"/>
                  </a:lnTo>
                  <a:close/>
                </a:path>
                <a:path w="488950" h="61595">
                  <a:moveTo>
                    <a:pt x="430098" y="16548"/>
                  </a:moveTo>
                  <a:lnTo>
                    <a:pt x="418668" y="16548"/>
                  </a:lnTo>
                  <a:lnTo>
                    <a:pt x="418668" y="32639"/>
                  </a:lnTo>
                  <a:lnTo>
                    <a:pt x="400634" y="32639"/>
                  </a:lnTo>
                  <a:lnTo>
                    <a:pt x="400634" y="16548"/>
                  </a:lnTo>
                  <a:lnTo>
                    <a:pt x="389204" y="16548"/>
                  </a:lnTo>
                  <a:lnTo>
                    <a:pt x="389204" y="60007"/>
                  </a:lnTo>
                  <a:lnTo>
                    <a:pt x="400634" y="60007"/>
                  </a:lnTo>
                  <a:lnTo>
                    <a:pt x="400634" y="42633"/>
                  </a:lnTo>
                  <a:lnTo>
                    <a:pt x="418668" y="42633"/>
                  </a:lnTo>
                  <a:lnTo>
                    <a:pt x="418668" y="60007"/>
                  </a:lnTo>
                  <a:lnTo>
                    <a:pt x="430098" y="60007"/>
                  </a:lnTo>
                  <a:lnTo>
                    <a:pt x="430098" y="16548"/>
                  </a:lnTo>
                  <a:close/>
                </a:path>
                <a:path w="488950" h="61595">
                  <a:moveTo>
                    <a:pt x="488937" y="31724"/>
                  </a:moveTo>
                  <a:lnTo>
                    <a:pt x="486905" y="26466"/>
                  </a:lnTo>
                  <a:lnTo>
                    <a:pt x="486219" y="25742"/>
                  </a:lnTo>
                  <a:lnTo>
                    <a:pt x="478536" y="17754"/>
                  </a:lnTo>
                  <a:lnTo>
                    <a:pt x="477164" y="17221"/>
                  </a:lnTo>
                  <a:lnTo>
                    <a:pt x="477164" y="34721"/>
                  </a:lnTo>
                  <a:lnTo>
                    <a:pt x="477139" y="41910"/>
                  </a:lnTo>
                  <a:lnTo>
                    <a:pt x="469442" y="50914"/>
                  </a:lnTo>
                  <a:lnTo>
                    <a:pt x="462559" y="50914"/>
                  </a:lnTo>
                  <a:lnTo>
                    <a:pt x="459905" y="49707"/>
                  </a:lnTo>
                  <a:lnTo>
                    <a:pt x="457936" y="47282"/>
                  </a:lnTo>
                  <a:lnTo>
                    <a:pt x="455930" y="44894"/>
                  </a:lnTo>
                  <a:lnTo>
                    <a:pt x="454901" y="41910"/>
                  </a:lnTo>
                  <a:lnTo>
                    <a:pt x="454939" y="34721"/>
                  </a:lnTo>
                  <a:lnTo>
                    <a:pt x="455930" y="31838"/>
                  </a:lnTo>
                  <a:lnTo>
                    <a:pt x="457936" y="29375"/>
                  </a:lnTo>
                  <a:lnTo>
                    <a:pt x="459905" y="26911"/>
                  </a:lnTo>
                  <a:lnTo>
                    <a:pt x="462559" y="25742"/>
                  </a:lnTo>
                  <a:lnTo>
                    <a:pt x="469442" y="25742"/>
                  </a:lnTo>
                  <a:lnTo>
                    <a:pt x="472173" y="26911"/>
                  </a:lnTo>
                  <a:lnTo>
                    <a:pt x="474179" y="29375"/>
                  </a:lnTo>
                  <a:lnTo>
                    <a:pt x="476186" y="31724"/>
                  </a:lnTo>
                  <a:lnTo>
                    <a:pt x="477164" y="34721"/>
                  </a:lnTo>
                  <a:lnTo>
                    <a:pt x="477164" y="17221"/>
                  </a:lnTo>
                  <a:lnTo>
                    <a:pt x="472998" y="15557"/>
                  </a:lnTo>
                  <a:lnTo>
                    <a:pt x="459105" y="15557"/>
                  </a:lnTo>
                  <a:lnTo>
                    <a:pt x="453542" y="17754"/>
                  </a:lnTo>
                  <a:lnTo>
                    <a:pt x="445173" y="26466"/>
                  </a:lnTo>
                  <a:lnTo>
                    <a:pt x="443128" y="31724"/>
                  </a:lnTo>
                  <a:lnTo>
                    <a:pt x="443166" y="44894"/>
                  </a:lnTo>
                  <a:lnTo>
                    <a:pt x="445287" y="50088"/>
                  </a:lnTo>
                  <a:lnTo>
                    <a:pt x="453466" y="58978"/>
                  </a:lnTo>
                  <a:lnTo>
                    <a:pt x="459105" y="61175"/>
                  </a:lnTo>
                  <a:lnTo>
                    <a:pt x="472935" y="61175"/>
                  </a:lnTo>
                  <a:lnTo>
                    <a:pt x="478536" y="58902"/>
                  </a:lnTo>
                  <a:lnTo>
                    <a:pt x="482739" y="54559"/>
                  </a:lnTo>
                  <a:lnTo>
                    <a:pt x="486130" y="50914"/>
                  </a:lnTo>
                  <a:lnTo>
                    <a:pt x="486905" y="50088"/>
                  </a:lnTo>
                  <a:lnTo>
                    <a:pt x="488911" y="44894"/>
                  </a:lnTo>
                  <a:lnTo>
                    <a:pt x="488937" y="31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65977" y="4442794"/>
              <a:ext cx="680085" cy="201930"/>
            </a:xfrm>
            <a:custGeom>
              <a:avLst/>
              <a:gdLst/>
              <a:ahLst/>
              <a:cxnLst/>
              <a:rect l="l" t="t" r="r" b="b"/>
              <a:pathLst>
                <a:path w="680084" h="201929">
                  <a:moveTo>
                    <a:pt x="679834" y="0"/>
                  </a:moveTo>
                  <a:lnTo>
                    <a:pt x="0" y="0"/>
                  </a:lnTo>
                  <a:lnTo>
                    <a:pt x="0" y="201820"/>
                  </a:lnTo>
                  <a:lnTo>
                    <a:pt x="679834" y="201820"/>
                  </a:lnTo>
                  <a:lnTo>
                    <a:pt x="679834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634512" y="4515599"/>
              <a:ext cx="657225" cy="72390"/>
            </a:xfrm>
            <a:custGeom>
              <a:avLst/>
              <a:gdLst/>
              <a:ahLst/>
              <a:cxnLst/>
              <a:rect l="l" t="t" r="r" b="b"/>
              <a:pathLst>
                <a:path w="657225" h="72389">
                  <a:moveTo>
                    <a:pt x="63004" y="49707"/>
                  </a:moveTo>
                  <a:lnTo>
                    <a:pt x="57632" y="49707"/>
                  </a:lnTo>
                  <a:lnTo>
                    <a:pt x="57632" y="12153"/>
                  </a:lnTo>
                  <a:lnTo>
                    <a:pt x="57632" y="990"/>
                  </a:lnTo>
                  <a:lnTo>
                    <a:pt x="44716" y="990"/>
                  </a:lnTo>
                  <a:lnTo>
                    <a:pt x="44716" y="12153"/>
                  </a:lnTo>
                  <a:lnTo>
                    <a:pt x="44716" y="49707"/>
                  </a:lnTo>
                  <a:lnTo>
                    <a:pt x="16814" y="49707"/>
                  </a:lnTo>
                  <a:lnTo>
                    <a:pt x="20828" y="45961"/>
                  </a:lnTo>
                  <a:lnTo>
                    <a:pt x="23291" y="40246"/>
                  </a:lnTo>
                  <a:lnTo>
                    <a:pt x="24193" y="31610"/>
                  </a:lnTo>
                  <a:lnTo>
                    <a:pt x="26466" y="12153"/>
                  </a:lnTo>
                  <a:lnTo>
                    <a:pt x="44716" y="12153"/>
                  </a:lnTo>
                  <a:lnTo>
                    <a:pt x="44716" y="990"/>
                  </a:lnTo>
                  <a:lnTo>
                    <a:pt x="14998" y="990"/>
                  </a:lnTo>
                  <a:lnTo>
                    <a:pt x="11353" y="32524"/>
                  </a:lnTo>
                  <a:lnTo>
                    <a:pt x="10833" y="36804"/>
                  </a:lnTo>
                  <a:lnTo>
                    <a:pt x="9994" y="40703"/>
                  </a:lnTo>
                  <a:lnTo>
                    <a:pt x="8902" y="43421"/>
                  </a:lnTo>
                  <a:lnTo>
                    <a:pt x="7835" y="46151"/>
                  </a:lnTo>
                  <a:lnTo>
                    <a:pt x="6629" y="47967"/>
                  </a:lnTo>
                  <a:lnTo>
                    <a:pt x="4089" y="49784"/>
                  </a:lnTo>
                  <a:lnTo>
                    <a:pt x="2273" y="50431"/>
                  </a:lnTo>
                  <a:lnTo>
                    <a:pt x="0" y="50698"/>
                  </a:lnTo>
                  <a:lnTo>
                    <a:pt x="0" y="71970"/>
                  </a:lnTo>
                  <a:lnTo>
                    <a:pt x="12839" y="71970"/>
                  </a:lnTo>
                  <a:lnTo>
                    <a:pt x="12839" y="60883"/>
                  </a:lnTo>
                  <a:lnTo>
                    <a:pt x="50292" y="60883"/>
                  </a:lnTo>
                  <a:lnTo>
                    <a:pt x="50292" y="71970"/>
                  </a:lnTo>
                  <a:lnTo>
                    <a:pt x="63004" y="71970"/>
                  </a:lnTo>
                  <a:lnTo>
                    <a:pt x="63004" y="60883"/>
                  </a:lnTo>
                  <a:lnTo>
                    <a:pt x="63004" y="49707"/>
                  </a:lnTo>
                  <a:close/>
                </a:path>
                <a:path w="657225" h="72389">
                  <a:moveTo>
                    <a:pt x="117348" y="914"/>
                  </a:moveTo>
                  <a:lnTo>
                    <a:pt x="74904" y="914"/>
                  </a:lnTo>
                  <a:lnTo>
                    <a:pt x="74904" y="60883"/>
                  </a:lnTo>
                  <a:lnTo>
                    <a:pt x="117348" y="60883"/>
                  </a:lnTo>
                  <a:lnTo>
                    <a:pt x="117348" y="49707"/>
                  </a:lnTo>
                  <a:lnTo>
                    <a:pt x="87706" y="49707"/>
                  </a:lnTo>
                  <a:lnTo>
                    <a:pt x="87706" y="36156"/>
                  </a:lnTo>
                  <a:lnTo>
                    <a:pt x="116814" y="36156"/>
                  </a:lnTo>
                  <a:lnTo>
                    <a:pt x="116814" y="24879"/>
                  </a:lnTo>
                  <a:lnTo>
                    <a:pt x="87706" y="24879"/>
                  </a:lnTo>
                  <a:lnTo>
                    <a:pt x="87706" y="12153"/>
                  </a:lnTo>
                  <a:lnTo>
                    <a:pt x="117348" y="12153"/>
                  </a:lnTo>
                  <a:lnTo>
                    <a:pt x="117348" y="914"/>
                  </a:lnTo>
                  <a:close/>
                </a:path>
                <a:path w="657225" h="72389">
                  <a:moveTo>
                    <a:pt x="196875" y="914"/>
                  </a:moveTo>
                  <a:lnTo>
                    <a:pt x="178879" y="914"/>
                  </a:lnTo>
                  <a:lnTo>
                    <a:pt x="164338" y="37134"/>
                  </a:lnTo>
                  <a:lnTo>
                    <a:pt x="149796" y="914"/>
                  </a:lnTo>
                  <a:lnTo>
                    <a:pt x="131889" y="914"/>
                  </a:lnTo>
                  <a:lnTo>
                    <a:pt x="131889" y="60883"/>
                  </a:lnTo>
                  <a:lnTo>
                    <a:pt x="144614" y="60883"/>
                  </a:lnTo>
                  <a:lnTo>
                    <a:pt x="144614" y="18897"/>
                  </a:lnTo>
                  <a:lnTo>
                    <a:pt x="161544" y="60883"/>
                  </a:lnTo>
                  <a:lnTo>
                    <a:pt x="167068" y="60883"/>
                  </a:lnTo>
                  <a:lnTo>
                    <a:pt x="183959" y="18897"/>
                  </a:lnTo>
                  <a:lnTo>
                    <a:pt x="183959" y="60883"/>
                  </a:lnTo>
                  <a:lnTo>
                    <a:pt x="196799" y="60883"/>
                  </a:lnTo>
                  <a:lnTo>
                    <a:pt x="196875" y="914"/>
                  </a:lnTo>
                  <a:close/>
                </a:path>
                <a:path w="657225" h="72389">
                  <a:moveTo>
                    <a:pt x="272948" y="21996"/>
                  </a:moveTo>
                  <a:lnTo>
                    <a:pt x="270065" y="14541"/>
                  </a:lnTo>
                  <a:lnTo>
                    <a:pt x="266852" y="11353"/>
                  </a:lnTo>
                  <a:lnTo>
                    <a:pt x="259765" y="4406"/>
                  </a:lnTo>
                  <a:lnTo>
                    <a:pt x="259765" y="25323"/>
                  </a:lnTo>
                  <a:lnTo>
                    <a:pt x="259765" y="36614"/>
                  </a:lnTo>
                  <a:lnTo>
                    <a:pt x="258140" y="41338"/>
                  </a:lnTo>
                  <a:lnTo>
                    <a:pt x="254774" y="45059"/>
                  </a:lnTo>
                  <a:lnTo>
                    <a:pt x="251434" y="48806"/>
                  </a:lnTo>
                  <a:lnTo>
                    <a:pt x="247040" y="50622"/>
                  </a:lnTo>
                  <a:lnTo>
                    <a:pt x="236143" y="50622"/>
                  </a:lnTo>
                  <a:lnTo>
                    <a:pt x="231787" y="48806"/>
                  </a:lnTo>
                  <a:lnTo>
                    <a:pt x="225044" y="41338"/>
                  </a:lnTo>
                  <a:lnTo>
                    <a:pt x="223418" y="36614"/>
                  </a:lnTo>
                  <a:lnTo>
                    <a:pt x="223418" y="25323"/>
                  </a:lnTo>
                  <a:lnTo>
                    <a:pt x="225044" y="20637"/>
                  </a:lnTo>
                  <a:lnTo>
                    <a:pt x="231787" y="13182"/>
                  </a:lnTo>
                  <a:lnTo>
                    <a:pt x="236143" y="11353"/>
                  </a:lnTo>
                  <a:lnTo>
                    <a:pt x="247040" y="11353"/>
                  </a:lnTo>
                  <a:lnTo>
                    <a:pt x="251434" y="13182"/>
                  </a:lnTo>
                  <a:lnTo>
                    <a:pt x="258140" y="20637"/>
                  </a:lnTo>
                  <a:lnTo>
                    <a:pt x="259765" y="25323"/>
                  </a:lnTo>
                  <a:lnTo>
                    <a:pt x="259765" y="4406"/>
                  </a:lnTo>
                  <a:lnTo>
                    <a:pt x="258254" y="2921"/>
                  </a:lnTo>
                  <a:lnTo>
                    <a:pt x="250685" y="0"/>
                  </a:lnTo>
                  <a:lnTo>
                    <a:pt x="232498" y="0"/>
                  </a:lnTo>
                  <a:lnTo>
                    <a:pt x="225044" y="2921"/>
                  </a:lnTo>
                  <a:lnTo>
                    <a:pt x="213233" y="14541"/>
                  </a:lnTo>
                  <a:lnTo>
                    <a:pt x="210350" y="21996"/>
                  </a:lnTo>
                  <a:lnTo>
                    <a:pt x="210388" y="40055"/>
                  </a:lnTo>
                  <a:lnTo>
                    <a:pt x="213233" y="47434"/>
                  </a:lnTo>
                  <a:lnTo>
                    <a:pt x="225044" y="59055"/>
                  </a:lnTo>
                  <a:lnTo>
                    <a:pt x="232498" y="61976"/>
                  </a:lnTo>
                  <a:lnTo>
                    <a:pt x="250685" y="61976"/>
                  </a:lnTo>
                  <a:lnTo>
                    <a:pt x="258330" y="59055"/>
                  </a:lnTo>
                  <a:lnTo>
                    <a:pt x="266776" y="50622"/>
                  </a:lnTo>
                  <a:lnTo>
                    <a:pt x="269951" y="47434"/>
                  </a:lnTo>
                  <a:lnTo>
                    <a:pt x="272948" y="40055"/>
                  </a:lnTo>
                  <a:lnTo>
                    <a:pt x="272948" y="21996"/>
                  </a:lnTo>
                  <a:close/>
                </a:path>
                <a:path w="657225" h="72389">
                  <a:moveTo>
                    <a:pt x="328803" y="914"/>
                  </a:moveTo>
                  <a:lnTo>
                    <a:pt x="286499" y="914"/>
                  </a:lnTo>
                  <a:lnTo>
                    <a:pt x="286499" y="60883"/>
                  </a:lnTo>
                  <a:lnTo>
                    <a:pt x="299262" y="60883"/>
                  </a:lnTo>
                  <a:lnTo>
                    <a:pt x="299262" y="12153"/>
                  </a:lnTo>
                  <a:lnTo>
                    <a:pt x="328803" y="12153"/>
                  </a:lnTo>
                  <a:lnTo>
                    <a:pt x="328803" y="914"/>
                  </a:lnTo>
                  <a:close/>
                </a:path>
                <a:path w="657225" h="72389">
                  <a:moveTo>
                    <a:pt x="390525" y="14732"/>
                  </a:moveTo>
                  <a:lnTo>
                    <a:pt x="377647" y="1333"/>
                  </a:lnTo>
                  <a:lnTo>
                    <a:pt x="377647" y="17792"/>
                  </a:lnTo>
                  <a:lnTo>
                    <a:pt x="377647" y="22720"/>
                  </a:lnTo>
                  <a:lnTo>
                    <a:pt x="376516" y="24726"/>
                  </a:lnTo>
                  <a:lnTo>
                    <a:pt x="373481" y="27597"/>
                  </a:lnTo>
                  <a:lnTo>
                    <a:pt x="371208" y="28359"/>
                  </a:lnTo>
                  <a:lnTo>
                    <a:pt x="355307" y="28359"/>
                  </a:lnTo>
                  <a:lnTo>
                    <a:pt x="355307" y="12153"/>
                  </a:lnTo>
                  <a:lnTo>
                    <a:pt x="371208" y="12153"/>
                  </a:lnTo>
                  <a:lnTo>
                    <a:pt x="373481" y="12915"/>
                  </a:lnTo>
                  <a:lnTo>
                    <a:pt x="376516" y="15786"/>
                  </a:lnTo>
                  <a:lnTo>
                    <a:pt x="377647" y="17792"/>
                  </a:lnTo>
                  <a:lnTo>
                    <a:pt x="377647" y="1333"/>
                  </a:lnTo>
                  <a:lnTo>
                    <a:pt x="376516" y="914"/>
                  </a:lnTo>
                  <a:lnTo>
                    <a:pt x="342430" y="914"/>
                  </a:lnTo>
                  <a:lnTo>
                    <a:pt x="342430" y="60883"/>
                  </a:lnTo>
                  <a:lnTo>
                    <a:pt x="355307" y="60883"/>
                  </a:lnTo>
                  <a:lnTo>
                    <a:pt x="355307" y="39522"/>
                  </a:lnTo>
                  <a:lnTo>
                    <a:pt x="376516" y="39522"/>
                  </a:lnTo>
                  <a:lnTo>
                    <a:pt x="381431" y="37706"/>
                  </a:lnTo>
                  <a:lnTo>
                    <a:pt x="385229" y="33959"/>
                  </a:lnTo>
                  <a:lnTo>
                    <a:pt x="388632" y="30251"/>
                  </a:lnTo>
                  <a:lnTo>
                    <a:pt x="389420" y="28359"/>
                  </a:lnTo>
                  <a:lnTo>
                    <a:pt x="390525" y="25704"/>
                  </a:lnTo>
                  <a:lnTo>
                    <a:pt x="390525" y="14732"/>
                  </a:lnTo>
                  <a:close/>
                </a:path>
                <a:path w="657225" h="72389">
                  <a:moveTo>
                    <a:pt x="452247" y="60883"/>
                  </a:moveTo>
                  <a:lnTo>
                    <a:pt x="448322" y="50698"/>
                  </a:lnTo>
                  <a:lnTo>
                    <a:pt x="444030" y="39522"/>
                  </a:lnTo>
                  <a:lnTo>
                    <a:pt x="434086" y="13703"/>
                  </a:lnTo>
                  <a:lnTo>
                    <a:pt x="430288" y="3873"/>
                  </a:lnTo>
                  <a:lnTo>
                    <a:pt x="430288" y="39522"/>
                  </a:lnTo>
                  <a:lnTo>
                    <a:pt x="411734" y="39522"/>
                  </a:lnTo>
                  <a:lnTo>
                    <a:pt x="421195" y="13703"/>
                  </a:lnTo>
                  <a:lnTo>
                    <a:pt x="430288" y="39522"/>
                  </a:lnTo>
                  <a:lnTo>
                    <a:pt x="430288" y="3873"/>
                  </a:lnTo>
                  <a:lnTo>
                    <a:pt x="429145" y="914"/>
                  </a:lnTo>
                  <a:lnTo>
                    <a:pt x="412864" y="914"/>
                  </a:lnTo>
                  <a:lnTo>
                    <a:pt x="389763" y="60883"/>
                  </a:lnTo>
                  <a:lnTo>
                    <a:pt x="404533" y="60883"/>
                  </a:lnTo>
                  <a:lnTo>
                    <a:pt x="408317" y="50698"/>
                  </a:lnTo>
                  <a:lnTo>
                    <a:pt x="434073" y="50698"/>
                  </a:lnTo>
                  <a:lnTo>
                    <a:pt x="437476" y="60883"/>
                  </a:lnTo>
                  <a:lnTo>
                    <a:pt x="452247" y="60883"/>
                  </a:lnTo>
                  <a:close/>
                </a:path>
                <a:path w="657225" h="72389">
                  <a:moveTo>
                    <a:pt x="526846" y="24155"/>
                  </a:moveTo>
                  <a:lnTo>
                    <a:pt x="524573" y="18630"/>
                  </a:lnTo>
                  <a:lnTo>
                    <a:pt x="524433" y="18516"/>
                  </a:lnTo>
                  <a:lnTo>
                    <a:pt x="519277" y="14541"/>
                  </a:lnTo>
                  <a:lnTo>
                    <a:pt x="514350" y="10337"/>
                  </a:lnTo>
                  <a:lnTo>
                    <a:pt x="513969" y="10210"/>
                  </a:lnTo>
                  <a:lnTo>
                    <a:pt x="513969" y="27520"/>
                  </a:lnTo>
                  <a:lnTo>
                    <a:pt x="513969" y="34417"/>
                  </a:lnTo>
                  <a:lnTo>
                    <a:pt x="512457" y="37134"/>
                  </a:lnTo>
                  <a:lnTo>
                    <a:pt x="507161" y="41529"/>
                  </a:lnTo>
                  <a:lnTo>
                    <a:pt x="503377" y="42900"/>
                  </a:lnTo>
                  <a:lnTo>
                    <a:pt x="498068" y="43497"/>
                  </a:lnTo>
                  <a:lnTo>
                    <a:pt x="498068" y="18516"/>
                  </a:lnTo>
                  <a:lnTo>
                    <a:pt x="513969" y="27520"/>
                  </a:lnTo>
                  <a:lnTo>
                    <a:pt x="513969" y="10210"/>
                  </a:lnTo>
                  <a:lnTo>
                    <a:pt x="507161" y="7912"/>
                  </a:lnTo>
                  <a:lnTo>
                    <a:pt x="498068" y="7086"/>
                  </a:lnTo>
                  <a:lnTo>
                    <a:pt x="498068" y="990"/>
                  </a:lnTo>
                  <a:lnTo>
                    <a:pt x="485190" y="990"/>
                  </a:lnTo>
                  <a:lnTo>
                    <a:pt x="485190" y="7086"/>
                  </a:lnTo>
                  <a:lnTo>
                    <a:pt x="485190" y="18516"/>
                  </a:lnTo>
                  <a:lnTo>
                    <a:pt x="485190" y="43497"/>
                  </a:lnTo>
                  <a:lnTo>
                    <a:pt x="480275" y="42900"/>
                  </a:lnTo>
                  <a:lnTo>
                    <a:pt x="476110" y="41529"/>
                  </a:lnTo>
                  <a:lnTo>
                    <a:pt x="470801" y="37134"/>
                  </a:lnTo>
                  <a:lnTo>
                    <a:pt x="469290" y="34417"/>
                  </a:lnTo>
                  <a:lnTo>
                    <a:pt x="469290" y="27520"/>
                  </a:lnTo>
                  <a:lnTo>
                    <a:pt x="485190" y="18516"/>
                  </a:lnTo>
                  <a:lnTo>
                    <a:pt x="485190" y="7086"/>
                  </a:lnTo>
                  <a:lnTo>
                    <a:pt x="476110" y="7912"/>
                  </a:lnTo>
                  <a:lnTo>
                    <a:pt x="468909" y="10337"/>
                  </a:lnTo>
                  <a:lnTo>
                    <a:pt x="463994" y="14541"/>
                  </a:lnTo>
                  <a:lnTo>
                    <a:pt x="458685" y="18630"/>
                  </a:lnTo>
                  <a:lnTo>
                    <a:pt x="456412" y="24155"/>
                  </a:lnTo>
                  <a:lnTo>
                    <a:pt x="456450" y="37973"/>
                  </a:lnTo>
                  <a:lnTo>
                    <a:pt x="458685" y="43345"/>
                  </a:lnTo>
                  <a:lnTo>
                    <a:pt x="463994" y="47510"/>
                  </a:lnTo>
                  <a:lnTo>
                    <a:pt x="468909" y="51600"/>
                  </a:lnTo>
                  <a:lnTo>
                    <a:pt x="476110" y="54063"/>
                  </a:lnTo>
                  <a:lnTo>
                    <a:pt x="485190" y="54902"/>
                  </a:lnTo>
                  <a:lnTo>
                    <a:pt x="485190" y="60883"/>
                  </a:lnTo>
                  <a:lnTo>
                    <a:pt x="498068" y="60883"/>
                  </a:lnTo>
                  <a:lnTo>
                    <a:pt x="498068" y="54978"/>
                  </a:lnTo>
                  <a:lnTo>
                    <a:pt x="507161" y="54254"/>
                  </a:lnTo>
                  <a:lnTo>
                    <a:pt x="514350" y="51790"/>
                  </a:lnTo>
                  <a:lnTo>
                    <a:pt x="519277" y="47625"/>
                  </a:lnTo>
                  <a:lnTo>
                    <a:pt x="524484" y="43497"/>
                  </a:lnTo>
                  <a:lnTo>
                    <a:pt x="526846" y="37973"/>
                  </a:lnTo>
                  <a:lnTo>
                    <a:pt x="526846" y="24155"/>
                  </a:lnTo>
                  <a:close/>
                </a:path>
                <a:path w="657225" h="72389">
                  <a:moveTo>
                    <a:pt x="594258" y="914"/>
                  </a:moveTo>
                  <a:lnTo>
                    <a:pt x="580999" y="914"/>
                  </a:lnTo>
                  <a:lnTo>
                    <a:pt x="553351" y="39598"/>
                  </a:lnTo>
                  <a:lnTo>
                    <a:pt x="553351" y="914"/>
                  </a:lnTo>
                  <a:lnTo>
                    <a:pt x="540486" y="914"/>
                  </a:lnTo>
                  <a:lnTo>
                    <a:pt x="540486" y="60883"/>
                  </a:lnTo>
                  <a:lnTo>
                    <a:pt x="552983" y="60883"/>
                  </a:lnTo>
                  <a:lnTo>
                    <a:pt x="581380" y="20713"/>
                  </a:lnTo>
                  <a:lnTo>
                    <a:pt x="581380" y="60883"/>
                  </a:lnTo>
                  <a:lnTo>
                    <a:pt x="594258" y="60883"/>
                  </a:lnTo>
                  <a:lnTo>
                    <a:pt x="594258" y="914"/>
                  </a:lnTo>
                  <a:close/>
                </a:path>
                <a:path w="657225" h="72389">
                  <a:moveTo>
                    <a:pt x="656729" y="990"/>
                  </a:moveTo>
                  <a:lnTo>
                    <a:pt x="643864" y="990"/>
                  </a:lnTo>
                  <a:lnTo>
                    <a:pt x="643864" y="12153"/>
                  </a:lnTo>
                  <a:lnTo>
                    <a:pt x="643864" y="28359"/>
                  </a:lnTo>
                  <a:lnTo>
                    <a:pt x="627570" y="28359"/>
                  </a:lnTo>
                  <a:lnTo>
                    <a:pt x="625678" y="27597"/>
                  </a:lnTo>
                  <a:lnTo>
                    <a:pt x="623785" y="26162"/>
                  </a:lnTo>
                  <a:lnTo>
                    <a:pt x="622274" y="24726"/>
                  </a:lnTo>
                  <a:lnTo>
                    <a:pt x="621512" y="22720"/>
                  </a:lnTo>
                  <a:lnTo>
                    <a:pt x="621512" y="17792"/>
                  </a:lnTo>
                  <a:lnTo>
                    <a:pt x="622274" y="15786"/>
                  </a:lnTo>
                  <a:lnTo>
                    <a:pt x="623785" y="14351"/>
                  </a:lnTo>
                  <a:lnTo>
                    <a:pt x="625678" y="12915"/>
                  </a:lnTo>
                  <a:lnTo>
                    <a:pt x="627570" y="12153"/>
                  </a:lnTo>
                  <a:lnTo>
                    <a:pt x="643864" y="12153"/>
                  </a:lnTo>
                  <a:lnTo>
                    <a:pt x="643864" y="990"/>
                  </a:lnTo>
                  <a:lnTo>
                    <a:pt x="622274" y="990"/>
                  </a:lnTo>
                  <a:lnTo>
                    <a:pt x="617347" y="2730"/>
                  </a:lnTo>
                  <a:lnTo>
                    <a:pt x="613943" y="6362"/>
                  </a:lnTo>
                  <a:lnTo>
                    <a:pt x="610158" y="9880"/>
                  </a:lnTo>
                  <a:lnTo>
                    <a:pt x="608342" y="14351"/>
                  </a:lnTo>
                  <a:lnTo>
                    <a:pt x="608266" y="25247"/>
                  </a:lnTo>
                  <a:lnTo>
                    <a:pt x="609777" y="29159"/>
                  </a:lnTo>
                  <a:lnTo>
                    <a:pt x="612051" y="32258"/>
                  </a:lnTo>
                  <a:lnTo>
                    <a:pt x="614705" y="35242"/>
                  </a:lnTo>
                  <a:lnTo>
                    <a:pt x="617728" y="37249"/>
                  </a:lnTo>
                  <a:lnTo>
                    <a:pt x="621512" y="38049"/>
                  </a:lnTo>
                  <a:lnTo>
                    <a:pt x="607885" y="60883"/>
                  </a:lnTo>
                  <a:lnTo>
                    <a:pt x="622655" y="60883"/>
                  </a:lnTo>
                  <a:lnTo>
                    <a:pt x="634771" y="39712"/>
                  </a:lnTo>
                  <a:lnTo>
                    <a:pt x="643864" y="39712"/>
                  </a:lnTo>
                  <a:lnTo>
                    <a:pt x="643864" y="60947"/>
                  </a:lnTo>
                  <a:lnTo>
                    <a:pt x="656729" y="60947"/>
                  </a:lnTo>
                  <a:lnTo>
                    <a:pt x="656729" y="39712"/>
                  </a:lnTo>
                  <a:lnTo>
                    <a:pt x="656729" y="28359"/>
                  </a:lnTo>
                  <a:lnTo>
                    <a:pt x="656729" y="12153"/>
                  </a:lnTo>
                  <a:lnTo>
                    <a:pt x="656729" y="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50159" y="4436109"/>
              <a:ext cx="1036955" cy="214629"/>
            </a:xfrm>
            <a:custGeom>
              <a:avLst/>
              <a:gdLst/>
              <a:ahLst/>
              <a:cxnLst/>
              <a:rect l="l" t="t" r="r" b="b"/>
              <a:pathLst>
                <a:path w="1036954" h="214629">
                  <a:moveTo>
                    <a:pt x="1036510" y="0"/>
                  </a:moveTo>
                  <a:lnTo>
                    <a:pt x="209372" y="0"/>
                  </a:lnTo>
                  <a:lnTo>
                    <a:pt x="209372" y="12700"/>
                  </a:lnTo>
                  <a:lnTo>
                    <a:pt x="209372" y="71221"/>
                  </a:lnTo>
                  <a:lnTo>
                    <a:pt x="1143" y="53098"/>
                  </a:lnTo>
                  <a:lnTo>
                    <a:pt x="0" y="65976"/>
                  </a:lnTo>
                  <a:lnTo>
                    <a:pt x="209372" y="84201"/>
                  </a:lnTo>
                  <a:lnTo>
                    <a:pt x="209372" y="201904"/>
                  </a:lnTo>
                  <a:lnTo>
                    <a:pt x="209372" y="214604"/>
                  </a:lnTo>
                  <a:lnTo>
                    <a:pt x="1036510" y="214604"/>
                  </a:lnTo>
                  <a:lnTo>
                    <a:pt x="1036510" y="202069"/>
                  </a:lnTo>
                  <a:lnTo>
                    <a:pt x="1036510" y="201904"/>
                  </a:lnTo>
                  <a:lnTo>
                    <a:pt x="1036510" y="13131"/>
                  </a:lnTo>
                  <a:lnTo>
                    <a:pt x="1023632" y="13131"/>
                  </a:lnTo>
                  <a:lnTo>
                    <a:pt x="1023632" y="201904"/>
                  </a:lnTo>
                  <a:lnTo>
                    <a:pt x="222288" y="201904"/>
                  </a:lnTo>
                  <a:lnTo>
                    <a:pt x="222288" y="12700"/>
                  </a:lnTo>
                  <a:lnTo>
                    <a:pt x="1036510" y="12700"/>
                  </a:lnTo>
                  <a:lnTo>
                    <a:pt x="1036510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13223" y="4737556"/>
              <a:ext cx="781584" cy="7813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81097" y="5009755"/>
              <a:ext cx="245759" cy="24569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94926" y="3765363"/>
              <a:ext cx="781584" cy="7813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61399" y="4034760"/>
              <a:ext cx="245797" cy="2457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76511" y="4519494"/>
              <a:ext cx="781584" cy="7813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40105" y="4789308"/>
              <a:ext cx="245759" cy="2456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13073" y="4492236"/>
              <a:ext cx="781584" cy="7813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81742" y="4761482"/>
              <a:ext cx="245797" cy="24573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85659" y="4119714"/>
              <a:ext cx="781584" cy="78138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254669" y="4390739"/>
              <a:ext cx="246379" cy="245745"/>
            </a:xfrm>
            <a:custGeom>
              <a:avLst/>
              <a:gdLst/>
              <a:ahLst/>
              <a:cxnLst/>
              <a:rect l="l" t="t" r="r" b="b"/>
              <a:pathLst>
                <a:path w="246379" h="245745">
                  <a:moveTo>
                    <a:pt x="122879" y="0"/>
                  </a:moveTo>
                  <a:lnTo>
                    <a:pt x="75036" y="9649"/>
                  </a:lnTo>
                  <a:lnTo>
                    <a:pt x="35978" y="35969"/>
                  </a:lnTo>
                  <a:lnTo>
                    <a:pt x="9652" y="75017"/>
                  </a:lnTo>
                  <a:lnTo>
                    <a:pt x="0" y="122849"/>
                  </a:lnTo>
                  <a:lnTo>
                    <a:pt x="9652" y="170680"/>
                  </a:lnTo>
                  <a:lnTo>
                    <a:pt x="35978" y="209728"/>
                  </a:lnTo>
                  <a:lnTo>
                    <a:pt x="75036" y="236048"/>
                  </a:lnTo>
                  <a:lnTo>
                    <a:pt x="122879" y="245698"/>
                  </a:lnTo>
                  <a:lnTo>
                    <a:pt x="170729" y="236048"/>
                  </a:lnTo>
                  <a:lnTo>
                    <a:pt x="209799" y="209728"/>
                  </a:lnTo>
                  <a:lnTo>
                    <a:pt x="236139" y="170680"/>
                  </a:lnTo>
                  <a:lnTo>
                    <a:pt x="245797" y="122849"/>
                  </a:lnTo>
                  <a:lnTo>
                    <a:pt x="236139" y="75017"/>
                  </a:lnTo>
                  <a:lnTo>
                    <a:pt x="209799" y="35969"/>
                  </a:lnTo>
                  <a:lnTo>
                    <a:pt x="170729" y="9649"/>
                  </a:lnTo>
                  <a:lnTo>
                    <a:pt x="12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281744" y="4460246"/>
              <a:ext cx="178435" cy="111760"/>
            </a:xfrm>
            <a:custGeom>
              <a:avLst/>
              <a:gdLst/>
              <a:ahLst/>
              <a:cxnLst/>
              <a:rect l="l" t="t" r="r" b="b"/>
              <a:pathLst>
                <a:path w="178434" h="111760">
                  <a:moveTo>
                    <a:pt x="165632" y="46603"/>
                  </a:moveTo>
                  <a:lnTo>
                    <a:pt x="155256" y="46603"/>
                  </a:lnTo>
                  <a:lnTo>
                    <a:pt x="155256" y="65532"/>
                  </a:lnTo>
                  <a:lnTo>
                    <a:pt x="149159" y="67690"/>
                  </a:lnTo>
                  <a:lnTo>
                    <a:pt x="144805" y="73520"/>
                  </a:lnTo>
                  <a:lnTo>
                    <a:pt x="144805" y="87149"/>
                  </a:lnTo>
                  <a:lnTo>
                    <a:pt x="149159" y="92941"/>
                  </a:lnTo>
                  <a:lnTo>
                    <a:pt x="155256" y="95137"/>
                  </a:lnTo>
                  <a:lnTo>
                    <a:pt x="155256" y="109144"/>
                  </a:lnTo>
                  <a:lnTo>
                    <a:pt x="157642" y="111416"/>
                  </a:lnTo>
                  <a:lnTo>
                    <a:pt x="163360" y="111416"/>
                  </a:lnTo>
                  <a:lnTo>
                    <a:pt x="165524" y="109144"/>
                  </a:lnTo>
                  <a:lnTo>
                    <a:pt x="165632" y="95137"/>
                  </a:lnTo>
                  <a:lnTo>
                    <a:pt x="171728" y="92941"/>
                  </a:lnTo>
                  <a:lnTo>
                    <a:pt x="176083" y="87149"/>
                  </a:lnTo>
                  <a:lnTo>
                    <a:pt x="176083" y="85521"/>
                  </a:lnTo>
                  <a:lnTo>
                    <a:pt x="157528" y="85521"/>
                  </a:lnTo>
                  <a:lnTo>
                    <a:pt x="155180" y="83136"/>
                  </a:lnTo>
                  <a:lnTo>
                    <a:pt x="155180" y="77343"/>
                  </a:lnTo>
                  <a:lnTo>
                    <a:pt x="157528" y="74958"/>
                  </a:lnTo>
                  <a:lnTo>
                    <a:pt x="176083" y="74958"/>
                  </a:lnTo>
                  <a:lnTo>
                    <a:pt x="176083" y="73520"/>
                  </a:lnTo>
                  <a:lnTo>
                    <a:pt x="171728" y="67690"/>
                  </a:lnTo>
                  <a:lnTo>
                    <a:pt x="165632" y="65532"/>
                  </a:lnTo>
                  <a:lnTo>
                    <a:pt x="165632" y="46603"/>
                  </a:lnTo>
                  <a:close/>
                </a:path>
                <a:path w="178434" h="111760">
                  <a:moveTo>
                    <a:pt x="89745" y="0"/>
                  </a:moveTo>
                  <a:lnTo>
                    <a:pt x="88458" y="0"/>
                  </a:lnTo>
                  <a:lnTo>
                    <a:pt x="3483" y="29907"/>
                  </a:lnTo>
                  <a:lnTo>
                    <a:pt x="1363" y="30627"/>
                  </a:lnTo>
                  <a:lnTo>
                    <a:pt x="0" y="32633"/>
                  </a:lnTo>
                  <a:lnTo>
                    <a:pt x="0" y="36987"/>
                  </a:lnTo>
                  <a:lnTo>
                    <a:pt x="1363" y="38993"/>
                  </a:lnTo>
                  <a:lnTo>
                    <a:pt x="3483" y="39713"/>
                  </a:lnTo>
                  <a:lnTo>
                    <a:pt x="36655" y="51524"/>
                  </a:lnTo>
                  <a:lnTo>
                    <a:pt x="36655" y="91124"/>
                  </a:lnTo>
                  <a:lnTo>
                    <a:pt x="79747" y="104342"/>
                  </a:lnTo>
                  <a:lnTo>
                    <a:pt x="89102" y="104677"/>
                  </a:lnTo>
                  <a:lnTo>
                    <a:pt x="98403" y="104342"/>
                  </a:lnTo>
                  <a:lnTo>
                    <a:pt x="135641" y="95856"/>
                  </a:lnTo>
                  <a:lnTo>
                    <a:pt x="137641" y="94228"/>
                  </a:lnTo>
                  <a:lnTo>
                    <a:pt x="89102" y="94228"/>
                  </a:lnTo>
                  <a:lnTo>
                    <a:pt x="81397" y="93977"/>
                  </a:lnTo>
                  <a:lnTo>
                    <a:pt x="47182" y="55159"/>
                  </a:lnTo>
                  <a:lnTo>
                    <a:pt x="78143" y="55159"/>
                  </a:lnTo>
                  <a:lnTo>
                    <a:pt x="20902" y="34791"/>
                  </a:lnTo>
                  <a:lnTo>
                    <a:pt x="89102" y="10713"/>
                  </a:lnTo>
                  <a:lnTo>
                    <a:pt x="120199" y="10713"/>
                  </a:lnTo>
                  <a:lnTo>
                    <a:pt x="89745" y="0"/>
                  </a:lnTo>
                  <a:close/>
                </a:path>
                <a:path w="178434" h="111760">
                  <a:moveTo>
                    <a:pt x="141548" y="55159"/>
                  </a:moveTo>
                  <a:lnTo>
                    <a:pt x="130983" y="55159"/>
                  </a:lnTo>
                  <a:lnTo>
                    <a:pt x="130983" y="84688"/>
                  </a:lnTo>
                  <a:lnTo>
                    <a:pt x="129998" y="85672"/>
                  </a:lnTo>
                  <a:lnTo>
                    <a:pt x="89102" y="94228"/>
                  </a:lnTo>
                  <a:lnTo>
                    <a:pt x="137641" y="94228"/>
                  </a:lnTo>
                  <a:lnTo>
                    <a:pt x="141455" y="91124"/>
                  </a:lnTo>
                  <a:lnTo>
                    <a:pt x="141548" y="55159"/>
                  </a:lnTo>
                  <a:close/>
                </a:path>
                <a:path w="178434" h="111760">
                  <a:moveTo>
                    <a:pt x="176083" y="74958"/>
                  </a:moveTo>
                  <a:lnTo>
                    <a:pt x="163360" y="74958"/>
                  </a:lnTo>
                  <a:lnTo>
                    <a:pt x="165707" y="77343"/>
                  </a:lnTo>
                  <a:lnTo>
                    <a:pt x="165707" y="83136"/>
                  </a:lnTo>
                  <a:lnTo>
                    <a:pt x="163360" y="85521"/>
                  </a:lnTo>
                  <a:lnTo>
                    <a:pt x="176083" y="85521"/>
                  </a:lnTo>
                  <a:lnTo>
                    <a:pt x="176083" y="74958"/>
                  </a:lnTo>
                  <a:close/>
                </a:path>
                <a:path w="178434" h="111760">
                  <a:moveTo>
                    <a:pt x="78143" y="55159"/>
                  </a:moveTo>
                  <a:lnTo>
                    <a:pt x="47182" y="55159"/>
                  </a:lnTo>
                  <a:lnTo>
                    <a:pt x="87928" y="69620"/>
                  </a:lnTo>
                  <a:lnTo>
                    <a:pt x="88534" y="69696"/>
                  </a:lnTo>
                  <a:lnTo>
                    <a:pt x="89632" y="69696"/>
                  </a:lnTo>
                  <a:lnTo>
                    <a:pt x="90275" y="69620"/>
                  </a:lnTo>
                  <a:lnTo>
                    <a:pt x="120007" y="59058"/>
                  </a:lnTo>
                  <a:lnTo>
                    <a:pt x="89102" y="59058"/>
                  </a:lnTo>
                  <a:lnTo>
                    <a:pt x="78143" y="55159"/>
                  </a:lnTo>
                  <a:close/>
                </a:path>
                <a:path w="178434" h="111760">
                  <a:moveTo>
                    <a:pt x="120199" y="10713"/>
                  </a:moveTo>
                  <a:lnTo>
                    <a:pt x="89102" y="10713"/>
                  </a:lnTo>
                  <a:lnTo>
                    <a:pt x="157263" y="34791"/>
                  </a:lnTo>
                  <a:lnTo>
                    <a:pt x="89102" y="59058"/>
                  </a:lnTo>
                  <a:lnTo>
                    <a:pt x="120007" y="59058"/>
                  </a:lnTo>
                  <a:lnTo>
                    <a:pt x="130983" y="55159"/>
                  </a:lnTo>
                  <a:lnTo>
                    <a:pt x="141548" y="55159"/>
                  </a:lnTo>
                  <a:lnTo>
                    <a:pt x="141548" y="51524"/>
                  </a:lnTo>
                  <a:lnTo>
                    <a:pt x="155256" y="46603"/>
                  </a:lnTo>
                  <a:lnTo>
                    <a:pt x="165632" y="46603"/>
                  </a:lnTo>
                  <a:lnTo>
                    <a:pt x="165632" y="42968"/>
                  </a:lnTo>
                  <a:lnTo>
                    <a:pt x="174720" y="39713"/>
                  </a:lnTo>
                  <a:lnTo>
                    <a:pt x="176803" y="38993"/>
                  </a:lnTo>
                  <a:lnTo>
                    <a:pt x="178166" y="36987"/>
                  </a:lnTo>
                  <a:lnTo>
                    <a:pt x="178166" y="32633"/>
                  </a:lnTo>
                  <a:lnTo>
                    <a:pt x="176803" y="30627"/>
                  </a:lnTo>
                  <a:lnTo>
                    <a:pt x="120199" y="10713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57335" y="2452258"/>
              <a:ext cx="88900" cy="338455"/>
            </a:xfrm>
            <a:custGeom>
              <a:avLst/>
              <a:gdLst/>
              <a:ahLst/>
              <a:cxnLst/>
              <a:rect l="l" t="t" r="r" b="b"/>
              <a:pathLst>
                <a:path w="88900" h="338455">
                  <a:moveTo>
                    <a:pt x="81793" y="0"/>
                  </a:moveTo>
                  <a:lnTo>
                    <a:pt x="0" y="336443"/>
                  </a:lnTo>
                  <a:lnTo>
                    <a:pt x="6513" y="338033"/>
                  </a:lnTo>
                  <a:lnTo>
                    <a:pt x="88306" y="1892"/>
                  </a:lnTo>
                  <a:lnTo>
                    <a:pt x="81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519438" y="2757697"/>
              <a:ext cx="118745" cy="73025"/>
            </a:xfrm>
            <a:custGeom>
              <a:avLst/>
              <a:gdLst/>
              <a:ahLst/>
              <a:cxnLst/>
              <a:rect l="l" t="t" r="r" b="b"/>
              <a:pathLst>
                <a:path w="118745" h="73025">
                  <a:moveTo>
                    <a:pt x="111936" y="0"/>
                  </a:moveTo>
                  <a:lnTo>
                    <a:pt x="0" y="61064"/>
                  </a:lnTo>
                  <a:lnTo>
                    <a:pt x="6513" y="73028"/>
                  </a:lnTo>
                  <a:lnTo>
                    <a:pt x="118487" y="11963"/>
                  </a:lnTo>
                  <a:lnTo>
                    <a:pt x="111936" y="0"/>
                  </a:lnTo>
                  <a:close/>
                </a:path>
              </a:pathLst>
            </a:custGeom>
            <a:solidFill>
              <a:srgbClr val="D57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40067" y="1648155"/>
              <a:ext cx="781584" cy="78138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06692" y="1917325"/>
              <a:ext cx="245646" cy="24569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82121" y="3556349"/>
              <a:ext cx="162792" cy="8203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09387" y="2656692"/>
              <a:ext cx="686120" cy="8207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791357" y="3547263"/>
              <a:ext cx="365761" cy="65607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493572" y="1114171"/>
            <a:ext cx="5584190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Какую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проблему</a:t>
            </a:r>
            <a:r>
              <a:rPr sz="1800" spc="95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решает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проект?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80" dirty="0">
                <a:latin typeface="Trebuchet MS"/>
                <a:cs typeface="Trebuchet MS"/>
              </a:rPr>
              <a:t>В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чем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ее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актуальность?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Каков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масштаб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проблемы?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  <a:spcBef>
                <a:spcPts val="1285"/>
              </a:spcBef>
            </a:pPr>
            <a:r>
              <a:rPr sz="1200" dirty="0" err="1">
                <a:solidFill>
                  <a:srgbClr val="33A0D7"/>
                </a:solidFill>
                <a:latin typeface="Trebuchet MS"/>
                <a:cs typeface="Trebuchet MS"/>
              </a:rPr>
              <a:t>Муниципальные</a:t>
            </a:r>
            <a:r>
              <a:rPr sz="1200" spc="47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3A0D7"/>
                </a:solidFill>
                <a:latin typeface="Trebuchet MS"/>
                <a:cs typeface="Trebuchet MS"/>
              </a:rPr>
              <a:t>служащие</a:t>
            </a:r>
            <a:r>
              <a:rPr sz="1200" spc="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3A0D7"/>
                </a:solidFill>
                <a:latin typeface="Trebuchet MS"/>
                <a:cs typeface="Trebuchet MS"/>
              </a:rPr>
              <a:t>порядка</a:t>
            </a:r>
            <a:r>
              <a:rPr sz="1200" spc="4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3A0D7"/>
                </a:solidFill>
                <a:latin typeface="Trebuchet MS"/>
                <a:cs typeface="Trebuchet MS"/>
              </a:rPr>
              <a:t>4</a:t>
            </a:r>
            <a:r>
              <a:rPr sz="1200" spc="7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33A0D7"/>
                </a:solidFill>
                <a:latin typeface="Trebuchet MS"/>
                <a:cs typeface="Trebuchet MS"/>
              </a:rPr>
              <a:t>000</a:t>
            </a:r>
            <a:r>
              <a:rPr sz="1200" spc="-10" dirty="0">
                <a:solidFill>
                  <a:srgbClr val="33A0D7"/>
                </a:solidFill>
                <a:latin typeface="Trebuchet MS"/>
                <a:cs typeface="Trebuchet MS"/>
              </a:rPr>
              <a:t> человек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00" spc="10" dirty="0">
                <a:solidFill>
                  <a:srgbClr val="33A0D7"/>
                </a:solidFill>
                <a:latin typeface="Trebuchet MS"/>
                <a:cs typeface="Trebuchet MS"/>
              </a:rPr>
              <a:t>Сотрудники</a:t>
            </a:r>
            <a:r>
              <a:rPr sz="1200" spc="5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3A0D7"/>
                </a:solidFill>
                <a:latin typeface="Trebuchet MS"/>
                <a:cs typeface="Trebuchet MS"/>
              </a:rPr>
              <a:t>подведомственных</a:t>
            </a:r>
            <a:r>
              <a:rPr sz="1200" spc="3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33A0D7"/>
                </a:solidFill>
                <a:latin typeface="Trebuchet MS"/>
                <a:cs typeface="Trebuchet MS"/>
              </a:rPr>
              <a:t>организаций</a:t>
            </a:r>
            <a:r>
              <a:rPr sz="1200" spc="8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33A0D7"/>
                </a:solidFill>
                <a:latin typeface="Trebuchet MS"/>
                <a:cs typeface="Trebuchet MS"/>
              </a:rPr>
              <a:t>порядка</a:t>
            </a:r>
            <a:r>
              <a:rPr sz="1200" spc="7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33A0D7"/>
                </a:solidFill>
                <a:latin typeface="Trebuchet MS"/>
                <a:cs typeface="Trebuchet MS"/>
              </a:rPr>
              <a:t>8</a:t>
            </a:r>
            <a:r>
              <a:rPr sz="1200" spc="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33A0D7"/>
                </a:solidFill>
                <a:latin typeface="Trebuchet MS"/>
                <a:cs typeface="Trebuchet MS"/>
              </a:rPr>
              <a:t>000</a:t>
            </a:r>
            <a:r>
              <a:rPr sz="1200" spc="-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3A0D7"/>
                </a:solidFill>
                <a:latin typeface="Trebuchet MS"/>
                <a:cs typeface="Trebuchet MS"/>
              </a:rPr>
              <a:t>человек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5992" y="4971288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82803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181986"/>
            <a:ext cx="12203430" cy="52069"/>
            <a:chOff x="0" y="2181986"/>
            <a:chExt cx="12203430" cy="52069"/>
          </a:xfrm>
        </p:grpSpPr>
        <p:sp>
          <p:nvSpPr>
            <p:cNvPr id="4" name="object 4"/>
            <p:cNvSpPr/>
            <p:nvPr/>
          </p:nvSpPr>
          <p:spPr>
            <a:xfrm>
              <a:off x="0" y="2181986"/>
              <a:ext cx="613410" cy="19050"/>
            </a:xfrm>
            <a:custGeom>
              <a:avLst/>
              <a:gdLst/>
              <a:ahLst/>
              <a:cxnLst/>
              <a:rect l="l" t="t" r="r" b="b"/>
              <a:pathLst>
                <a:path w="613410" h="19050">
                  <a:moveTo>
                    <a:pt x="6133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13332" y="19050"/>
                  </a:lnTo>
                  <a:lnTo>
                    <a:pt x="6133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40" y="2191511"/>
              <a:ext cx="11645265" cy="33020"/>
            </a:xfrm>
            <a:custGeom>
              <a:avLst/>
              <a:gdLst/>
              <a:ahLst/>
              <a:cxnLst/>
              <a:rect l="l" t="t" r="r" b="b"/>
              <a:pathLst>
                <a:path w="11645265" h="33019">
                  <a:moveTo>
                    <a:pt x="11644884" y="3302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898135"/>
            <a:ext cx="11524615" cy="146685"/>
            <a:chOff x="0" y="4898135"/>
            <a:chExt cx="11524615" cy="146685"/>
          </a:xfrm>
        </p:grpSpPr>
        <p:sp>
          <p:nvSpPr>
            <p:cNvPr id="7" name="object 7"/>
            <p:cNvSpPr/>
            <p:nvPr/>
          </p:nvSpPr>
          <p:spPr>
            <a:xfrm>
              <a:off x="0" y="4974335"/>
              <a:ext cx="11397615" cy="0"/>
            </a:xfrm>
            <a:custGeom>
              <a:avLst/>
              <a:gdLst/>
              <a:ahLst/>
              <a:cxnLst/>
              <a:rect l="l" t="t" r="r" b="b"/>
              <a:pathLst>
                <a:path w="11397615">
                  <a:moveTo>
                    <a:pt x="1139723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4925567"/>
              <a:ext cx="70104" cy="731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1944" y="4931663"/>
              <a:ext cx="73151" cy="73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8088" y="4940807"/>
              <a:ext cx="70103" cy="73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2623" y="4934711"/>
              <a:ext cx="73151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381231" y="4898135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5">
                  <a:moveTo>
                    <a:pt x="0" y="0"/>
                  </a:moveTo>
                  <a:lnTo>
                    <a:pt x="0" y="146303"/>
                  </a:lnTo>
                  <a:lnTo>
                    <a:pt x="143256" y="73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8119" y="2396998"/>
            <a:ext cx="213169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5"/>
              </a:spcBef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10" dirty="0">
                <a:latin typeface="Trebuchet MS"/>
                <a:cs typeface="Trebuchet MS"/>
              </a:rPr>
              <a:t>Вовлеченность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первого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лица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Численность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населения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Количество</a:t>
            </a:r>
            <a:r>
              <a:rPr sz="1100" spc="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муниципальных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spc="-10" dirty="0">
                <a:latin typeface="Trebuchet MS"/>
                <a:cs typeface="Trebuchet MS"/>
              </a:rPr>
              <a:t>служащих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20" dirty="0">
                <a:latin typeface="Trebuchet MS"/>
                <a:cs typeface="Trebuchet MS"/>
              </a:rPr>
              <a:t>Экономическое</a:t>
            </a:r>
            <a:r>
              <a:rPr sz="1100" spc="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развитие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20" dirty="0">
                <a:latin typeface="Trebuchet MS"/>
                <a:cs typeface="Trebuchet MS"/>
              </a:rPr>
              <a:t>Транспортная</a:t>
            </a:r>
            <a:r>
              <a:rPr sz="1100" spc="114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доступность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8421" y="2396998"/>
            <a:ext cx="1822450" cy="1535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5080" indent="-168275">
              <a:lnSpc>
                <a:spcPct val="100000"/>
              </a:lnSpc>
              <a:spcBef>
                <a:spcPts val="105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latin typeface="Trebuchet MS"/>
                <a:cs typeface="Trebuchet MS"/>
              </a:rPr>
              <a:t>Выбор</a:t>
            </a:r>
            <a:r>
              <a:rPr sz="1100" spc="1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муниципалитетов 	</a:t>
            </a:r>
            <a:r>
              <a:rPr sz="1100" spc="-20" dirty="0">
                <a:latin typeface="Trebuchet MS"/>
                <a:cs typeface="Trebuchet MS"/>
              </a:rPr>
              <a:t>для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открытия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Фабрик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-10" dirty="0">
                <a:latin typeface="Trebuchet MS"/>
                <a:cs typeface="Trebuchet MS"/>
              </a:rPr>
              <a:t>Закрепление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spc="55" dirty="0">
                <a:latin typeface="Trebuchet MS"/>
                <a:cs typeface="Trebuchet MS"/>
              </a:rPr>
              <a:t>за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Фабриками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dirty="0">
                <a:latin typeface="Trebuchet MS"/>
                <a:cs typeface="Trebuchet MS"/>
              </a:rPr>
              <a:t>курируемых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районов</a:t>
            </a:r>
            <a:endParaRPr sz="1100">
              <a:latin typeface="Trebuchet MS"/>
              <a:cs typeface="Trebuchet MS"/>
            </a:endParaRPr>
          </a:p>
          <a:p>
            <a:pPr marL="180340" marR="223520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1100" spc="-10" dirty="0">
                <a:latin typeface="Trebuchet MS"/>
                <a:cs typeface="Trebuchet MS"/>
              </a:rPr>
              <a:t>Транспортное 	</a:t>
            </a:r>
            <a:r>
              <a:rPr sz="1100" dirty="0">
                <a:latin typeface="Trebuchet MS"/>
                <a:cs typeface="Trebuchet MS"/>
              </a:rPr>
              <a:t>доступность</a:t>
            </a:r>
            <a:r>
              <a:rPr sz="1100" spc="114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для 	</a:t>
            </a:r>
            <a:r>
              <a:rPr sz="1100" dirty="0">
                <a:latin typeface="Trebuchet MS"/>
                <a:cs typeface="Trebuchet MS"/>
              </a:rPr>
              <a:t>курируемых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rebuchet MS"/>
                <a:cs typeface="Trebuchet MS"/>
              </a:rPr>
              <a:t>районов 	</a:t>
            </a:r>
            <a:r>
              <a:rPr sz="1100" dirty="0">
                <a:latin typeface="Trebuchet MS"/>
                <a:cs typeface="Trebuchet MS"/>
              </a:rPr>
              <a:t>(рекомендуем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Trebuchet MS"/>
                <a:cs typeface="Trebuchet MS"/>
              </a:rPr>
              <a:t>60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км)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2369" y="2396998"/>
            <a:ext cx="1583055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105"/>
              </a:spcBef>
              <a:buClr>
                <a:srgbClr val="D58256"/>
              </a:buClr>
              <a:buSzPct val="86363"/>
              <a:buFont typeface="Arial MT"/>
              <a:buChar char="•"/>
              <a:tabLst>
                <a:tab pos="181610" algn="l"/>
              </a:tabLst>
            </a:pPr>
            <a:r>
              <a:rPr sz="1100" dirty="0">
                <a:latin typeface="Trebuchet MS"/>
                <a:cs typeface="Trebuchet MS"/>
              </a:rPr>
              <a:t>Выбор</a:t>
            </a:r>
            <a:r>
              <a:rPr sz="1100" spc="1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помещений</a:t>
            </a:r>
            <a:endParaRPr sz="11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1610" algn="l"/>
              </a:tabLst>
            </a:pPr>
            <a:r>
              <a:rPr sz="1100" spc="50" dirty="0">
                <a:latin typeface="Trebuchet MS"/>
                <a:cs typeface="Trebuchet MS"/>
              </a:rPr>
              <a:t>Разработка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дизайна</a:t>
            </a:r>
            <a:endParaRPr sz="11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1610" algn="l"/>
              </a:tabLst>
            </a:pPr>
            <a:r>
              <a:rPr sz="1100" spc="-10" dirty="0">
                <a:latin typeface="Trebuchet MS"/>
                <a:cs typeface="Trebuchet MS"/>
              </a:rPr>
              <a:t>Закупки</a:t>
            </a:r>
            <a:endParaRPr sz="110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2245" algn="l"/>
              </a:tabLst>
            </a:pPr>
            <a:r>
              <a:rPr sz="1100" spc="-10" dirty="0">
                <a:latin typeface="Trebuchet MS"/>
                <a:cs typeface="Trebuchet MS"/>
              </a:rPr>
              <a:t>Ремонт</a:t>
            </a:r>
            <a:endParaRPr sz="1100">
              <a:latin typeface="Trebuchet MS"/>
              <a:cs typeface="Trebuchet MS"/>
            </a:endParaRPr>
          </a:p>
          <a:p>
            <a:pPr marL="180975" marR="389255" indent="-168910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2880" algn="l"/>
              </a:tabLst>
            </a:pPr>
            <a:r>
              <a:rPr sz="1100" spc="-10" dirty="0">
                <a:latin typeface="Trebuchet MS"/>
                <a:cs typeface="Trebuchet MS"/>
              </a:rPr>
              <a:t>Оборудование</a:t>
            </a:r>
            <a:r>
              <a:rPr sz="1100" spc="500" dirty="0">
                <a:latin typeface="Trebuchet MS"/>
                <a:cs typeface="Trebuchet MS"/>
              </a:rPr>
              <a:t> 	</a:t>
            </a:r>
            <a:r>
              <a:rPr sz="1100" dirty="0">
                <a:latin typeface="Trebuchet MS"/>
                <a:cs typeface="Trebuchet MS"/>
              </a:rPr>
              <a:t>и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техническое 	</a:t>
            </a:r>
            <a:r>
              <a:rPr sz="1100" spc="35" dirty="0">
                <a:latin typeface="Trebuchet MS"/>
                <a:cs typeface="Trebuchet MS"/>
              </a:rPr>
              <a:t>оснащение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6055" y="2396998"/>
            <a:ext cx="2032000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250825" indent="-168275">
              <a:lnSpc>
                <a:spcPct val="100000"/>
              </a:lnSpc>
              <a:spcBef>
                <a:spcPts val="105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latin typeface="Trebuchet MS"/>
                <a:cs typeface="Trebuchet MS"/>
              </a:rPr>
              <a:t>Главы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муниципалитетов 	</a:t>
            </a:r>
            <a:r>
              <a:rPr sz="1100" dirty="0">
                <a:latin typeface="Trebuchet MS"/>
                <a:cs typeface="Trebuchet MS"/>
              </a:rPr>
              <a:t>Фабрик</a:t>
            </a:r>
            <a:r>
              <a:rPr sz="1100" spc="484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процессов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Главы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курируемых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районов</a:t>
            </a:r>
            <a:endParaRPr sz="1100">
              <a:latin typeface="Trebuchet MS"/>
              <a:cs typeface="Trebuchet MS"/>
            </a:endParaRPr>
          </a:p>
          <a:p>
            <a:pPr marL="180340" indent="-167640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340" algn="l"/>
              </a:tabLst>
            </a:pPr>
            <a:r>
              <a:rPr sz="1100" spc="30" dirty="0">
                <a:latin typeface="Trebuchet MS"/>
                <a:cs typeface="Trebuchet MS"/>
              </a:rPr>
              <a:t>Мастер/тренер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фабрики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spc="35" dirty="0">
                <a:latin typeface="Trebuchet MS"/>
                <a:cs typeface="Trebuchet MS"/>
              </a:rPr>
              <a:t>процессов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20" dirty="0">
                <a:latin typeface="Trebuchet MS"/>
                <a:cs typeface="Trebuchet MS"/>
              </a:rPr>
              <a:t>Экспертная</a:t>
            </a:r>
            <a:r>
              <a:rPr sz="1100" spc="1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бригада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Принятие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НПА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862" y="5149341"/>
            <a:ext cx="1678939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 indent="-168275">
              <a:lnSpc>
                <a:spcPct val="100000"/>
              </a:lnSpc>
              <a:spcBef>
                <a:spcPts val="100"/>
              </a:spcBef>
              <a:buClr>
                <a:srgbClr val="D58256"/>
              </a:buClr>
              <a:buFont typeface="Arial MT"/>
              <a:buChar char="•"/>
              <a:tabLst>
                <a:tab pos="183515" algn="l"/>
              </a:tabLst>
            </a:pPr>
            <a:r>
              <a:rPr sz="1100" spc="10" dirty="0">
                <a:latin typeface="Trebuchet MS"/>
                <a:cs typeface="Trebuchet MS"/>
              </a:rPr>
              <a:t>Сквозное</a:t>
            </a:r>
            <a:r>
              <a:rPr sz="1100" spc="12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расписание 	</a:t>
            </a:r>
            <a:r>
              <a:rPr sz="1100" spc="-10" dirty="0">
                <a:latin typeface="Trebuchet MS"/>
                <a:cs typeface="Trebuchet MS"/>
              </a:rPr>
              <a:t>мероприятий</a:t>
            </a:r>
            <a:endParaRPr sz="1100">
              <a:latin typeface="Trebuchet MS"/>
              <a:cs typeface="Trebuchet MS"/>
            </a:endParaRPr>
          </a:p>
          <a:p>
            <a:pPr marL="183515" marR="359410" indent="-171450">
              <a:lnSpc>
                <a:spcPct val="100000"/>
              </a:lnSpc>
              <a:spcBef>
                <a:spcPts val="5"/>
              </a:spcBef>
              <a:buClr>
                <a:srgbClr val="D58256"/>
              </a:buClr>
              <a:buSzPct val="86363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latin typeface="Trebuchet MS"/>
                <a:cs typeface="Trebuchet MS"/>
              </a:rPr>
              <a:t>Дорожные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карта </a:t>
            </a:r>
            <a:r>
              <a:rPr sz="1100" dirty="0">
                <a:latin typeface="Trebuchet MS"/>
                <a:cs typeface="Trebuchet MS"/>
              </a:rPr>
              <a:t>работы</a:t>
            </a:r>
            <a:r>
              <a:rPr sz="1100" spc="46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сети</a:t>
            </a:r>
            <a:endParaRPr sz="11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latin typeface="Trebuchet MS"/>
                <a:cs typeface="Trebuchet MS"/>
              </a:rPr>
              <a:t>Дорожные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карты</a:t>
            </a:r>
            <a:endParaRPr sz="1100">
              <a:latin typeface="Trebuchet MS"/>
              <a:cs typeface="Trebuchet MS"/>
            </a:endParaRPr>
          </a:p>
          <a:p>
            <a:pPr marL="183515">
              <a:lnSpc>
                <a:spcPct val="100000"/>
              </a:lnSpc>
            </a:pPr>
            <a:r>
              <a:rPr sz="1100" spc="-10" dirty="0">
                <a:latin typeface="Trebuchet MS"/>
                <a:cs typeface="Trebuchet MS"/>
              </a:rPr>
              <a:t>фабрики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509" y="1465580"/>
            <a:ext cx="20434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35" dirty="0">
                <a:solidFill>
                  <a:srgbClr val="D58256"/>
                </a:solidFill>
                <a:latin typeface="Courier New"/>
                <a:cs typeface="Courier New"/>
              </a:rPr>
              <a:t>Оценка</a:t>
            </a:r>
            <a:r>
              <a:rPr sz="1400" b="1" spc="-395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90" dirty="0">
                <a:solidFill>
                  <a:srgbClr val="D58256"/>
                </a:solidFill>
                <a:latin typeface="Courier New"/>
                <a:cs typeface="Courier New"/>
              </a:rPr>
              <a:t>муниципалитета </a:t>
            </a:r>
            <a:r>
              <a:rPr sz="1400" b="1" spc="-60" dirty="0">
                <a:solidFill>
                  <a:srgbClr val="D58256"/>
                </a:solidFill>
                <a:latin typeface="Courier New"/>
                <a:cs typeface="Courier New"/>
              </a:rPr>
              <a:t>по</a:t>
            </a:r>
            <a:r>
              <a:rPr sz="1400" b="1" spc="-45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критериям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8901" y="1465580"/>
            <a:ext cx="12941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Формирование </a:t>
            </a:r>
            <a:r>
              <a:rPr sz="1400" b="1" spc="-20" dirty="0">
                <a:solidFill>
                  <a:srgbClr val="D58256"/>
                </a:solidFill>
                <a:latin typeface="Courier New"/>
                <a:cs typeface="Courier New"/>
              </a:rPr>
              <a:t>сети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2372" y="1465580"/>
            <a:ext cx="1936114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70" dirty="0">
                <a:solidFill>
                  <a:srgbClr val="D58256"/>
                </a:solidFill>
                <a:latin typeface="Courier New"/>
                <a:cs typeface="Courier New"/>
              </a:rPr>
              <a:t>Построение</a:t>
            </a:r>
            <a:r>
              <a:rPr sz="1400" b="1" spc="-36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85" dirty="0">
                <a:solidFill>
                  <a:srgbClr val="D58256"/>
                </a:solidFill>
                <a:latin typeface="Courier New"/>
                <a:cs typeface="Courier New"/>
              </a:rPr>
              <a:t>вертикали </a:t>
            </a: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управления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8145" y="1465580"/>
            <a:ext cx="220218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90" dirty="0">
                <a:solidFill>
                  <a:srgbClr val="D58256"/>
                </a:solidFill>
                <a:latin typeface="Courier New"/>
                <a:cs typeface="Courier New"/>
              </a:rPr>
              <a:t>Техническая</a:t>
            </a:r>
            <a:r>
              <a:rPr sz="1400" b="1" spc="-345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85" dirty="0">
                <a:solidFill>
                  <a:srgbClr val="D58256"/>
                </a:solidFill>
                <a:latin typeface="Courier New"/>
                <a:cs typeface="Courier New"/>
              </a:rPr>
              <a:t>организация </a:t>
            </a:r>
            <a:r>
              <a:rPr sz="1400" b="1" spc="-140" dirty="0">
                <a:solidFill>
                  <a:srgbClr val="D58256"/>
                </a:solidFill>
                <a:latin typeface="Courier New"/>
                <a:cs typeface="Courier New"/>
              </a:rPr>
              <a:t>сети</a:t>
            </a:r>
            <a:r>
              <a:rPr sz="1400" b="1" spc="-44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фабрик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7509" y="4290186"/>
            <a:ext cx="12236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70" dirty="0">
                <a:solidFill>
                  <a:srgbClr val="D58256"/>
                </a:solidFill>
                <a:latin typeface="Courier New"/>
                <a:cs typeface="Courier New"/>
              </a:rPr>
              <a:t>Система</a:t>
            </a:r>
            <a:r>
              <a:rPr sz="1400" b="1" spc="-39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130" dirty="0">
                <a:solidFill>
                  <a:srgbClr val="D58256"/>
                </a:solidFill>
                <a:latin typeface="Courier New"/>
                <a:cs typeface="Courier New"/>
              </a:rPr>
              <a:t>учета </a:t>
            </a:r>
            <a:r>
              <a:rPr sz="1400" b="1" spc="-60" dirty="0">
                <a:solidFill>
                  <a:srgbClr val="D58256"/>
                </a:solidFill>
                <a:latin typeface="Courier New"/>
                <a:cs typeface="Courier New"/>
              </a:rPr>
              <a:t>и</a:t>
            </a:r>
            <a:r>
              <a:rPr sz="1400" b="1" spc="-48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оценки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8421" y="5149341"/>
            <a:ext cx="165544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0"/>
              </a:spcBef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Единая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65" dirty="0">
                <a:latin typeface="Trebuchet MS"/>
                <a:cs typeface="Trebuchet MS"/>
              </a:rPr>
              <a:t>база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знаний</a:t>
            </a:r>
            <a:endParaRPr sz="1100">
              <a:latin typeface="Trebuchet MS"/>
              <a:cs typeface="Trebuchet MS"/>
            </a:endParaRPr>
          </a:p>
          <a:p>
            <a:pPr marL="180340" marR="22796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latin typeface="Trebuchet MS"/>
                <a:cs typeface="Trebuchet MS"/>
              </a:rPr>
              <a:t>Записи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вебинаров 	</a:t>
            </a:r>
            <a:r>
              <a:rPr sz="1100" dirty="0">
                <a:latin typeface="Trebuchet MS"/>
                <a:cs typeface="Trebuchet MS"/>
              </a:rPr>
              <a:t>лучших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практик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spcBef>
                <a:spcPts val="5"/>
              </a:spcBef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dirty="0">
                <a:latin typeface="Trebuchet MS"/>
                <a:cs typeface="Trebuchet MS"/>
              </a:rPr>
              <a:t>Пакет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документов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для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spc="-10" dirty="0">
                <a:latin typeface="Trebuchet MS"/>
                <a:cs typeface="Trebuchet MS"/>
              </a:rPr>
              <a:t>реализации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02369" y="5149341"/>
            <a:ext cx="2047239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5080" indent="-168910">
              <a:lnSpc>
                <a:spcPct val="100000"/>
              </a:lnSpc>
              <a:spcBef>
                <a:spcPts val="100"/>
              </a:spcBef>
              <a:buClr>
                <a:srgbClr val="D58256"/>
              </a:buClr>
              <a:buSzPct val="86363"/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latin typeface="Trebuchet MS"/>
                <a:cs typeface="Trebuchet MS"/>
              </a:rPr>
              <a:t>Ежеквартальный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проектный 	</a:t>
            </a:r>
            <a:r>
              <a:rPr sz="1100" dirty="0">
                <a:latin typeface="Trebuchet MS"/>
                <a:cs typeface="Trebuchet MS"/>
              </a:rPr>
              <a:t>актив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в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КУПНО</a:t>
            </a:r>
            <a:endParaRPr sz="1100">
              <a:latin typeface="Trebuchet MS"/>
              <a:cs typeface="Trebuchet MS"/>
            </a:endParaRPr>
          </a:p>
          <a:p>
            <a:pPr marL="180975" marR="308610" indent="-168910">
              <a:lnSpc>
                <a:spcPct val="100000"/>
              </a:lnSpc>
              <a:spcBef>
                <a:spcPts val="5"/>
              </a:spcBef>
              <a:buClr>
                <a:srgbClr val="D58256"/>
              </a:buClr>
              <a:buSzPct val="86363"/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latin typeface="Trebuchet MS"/>
                <a:cs typeface="Trebuchet MS"/>
              </a:rPr>
              <a:t>Ежемесячное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обучение 	</a:t>
            </a:r>
            <a:r>
              <a:rPr sz="1100" dirty="0">
                <a:latin typeface="Trebuchet MS"/>
                <a:cs typeface="Trebuchet MS"/>
              </a:rPr>
              <a:t>тренеров</a:t>
            </a:r>
            <a:r>
              <a:rPr sz="1100" spc="3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в</a:t>
            </a:r>
            <a:r>
              <a:rPr sz="1100" spc="36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КУПНО</a:t>
            </a:r>
            <a:endParaRPr sz="110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2245" algn="l"/>
              </a:tabLst>
            </a:pPr>
            <a:r>
              <a:rPr sz="1100" spc="65" dirty="0">
                <a:latin typeface="Trebuchet MS"/>
                <a:cs typeface="Trebuchet MS"/>
              </a:rPr>
              <a:t>ВКС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консультации</a:t>
            </a:r>
            <a:endParaRPr sz="11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100" spc="55" dirty="0">
                <a:latin typeface="Trebuchet MS"/>
                <a:cs typeface="Trebuchet MS"/>
              </a:rPr>
              <a:t>с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экспертами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КУПНО</a:t>
            </a:r>
            <a:endParaRPr sz="11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D58256"/>
              </a:buClr>
              <a:buSzPct val="86363"/>
              <a:buFont typeface="Arial MT"/>
              <a:buChar char="•"/>
              <a:tabLst>
                <a:tab pos="181610" algn="l"/>
              </a:tabLst>
            </a:pPr>
            <a:r>
              <a:rPr sz="1100" spc="10" dirty="0">
                <a:latin typeface="Trebuchet MS"/>
                <a:cs typeface="Trebuchet MS"/>
              </a:rPr>
              <a:t>Партнерские</a:t>
            </a:r>
            <a:r>
              <a:rPr sz="1100" spc="1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проверки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6055" y="5149341"/>
            <a:ext cx="142494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100"/>
              </a:spcBef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40" dirty="0">
                <a:latin typeface="Trebuchet MS"/>
                <a:cs typeface="Trebuchet MS"/>
              </a:rPr>
              <a:t>Сайт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75" dirty="0">
                <a:latin typeface="Trebuchet MS"/>
                <a:cs typeface="Trebuchet MS"/>
              </a:rPr>
              <a:t>Чат-</a:t>
            </a:r>
            <a:r>
              <a:rPr sz="1100" spc="-25" dirty="0">
                <a:latin typeface="Trebuchet MS"/>
                <a:cs typeface="Trebuchet MS"/>
              </a:rPr>
              <a:t>бот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spcBef>
                <a:spcPts val="5"/>
              </a:spcBef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-10" dirty="0">
                <a:latin typeface="Trebuchet MS"/>
                <a:cs typeface="Trebuchet MS"/>
              </a:rPr>
              <a:t>Продвижение</a:t>
            </a:r>
            <a:endParaRPr sz="1100">
              <a:latin typeface="Trebuchet MS"/>
              <a:cs typeface="Trebuchet MS"/>
            </a:endParaRPr>
          </a:p>
          <a:p>
            <a:pPr marL="180975" indent="-168275">
              <a:lnSpc>
                <a:spcPct val="100000"/>
              </a:lnSpc>
              <a:buClr>
                <a:srgbClr val="D58256"/>
              </a:buClr>
              <a:buFont typeface="Arial MT"/>
              <a:buChar char="•"/>
              <a:tabLst>
                <a:tab pos="180975" algn="l"/>
              </a:tabLst>
            </a:pPr>
            <a:r>
              <a:rPr sz="1100" spc="20" dirty="0">
                <a:latin typeface="Trebuchet MS"/>
                <a:cs typeface="Trebuchet MS"/>
              </a:rPr>
              <a:t>Освещение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в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Trebuchet MS"/>
                <a:cs typeface="Trebuchet MS"/>
              </a:rPr>
              <a:t>СМИ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7597" y="4290186"/>
            <a:ext cx="15151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Сертификаты </a:t>
            </a:r>
            <a:r>
              <a:rPr sz="1400" b="1" spc="-70" dirty="0">
                <a:solidFill>
                  <a:srgbClr val="D58256"/>
                </a:solidFill>
                <a:latin typeface="Courier New"/>
                <a:cs typeface="Courier New"/>
              </a:rPr>
              <a:t>типовых</a:t>
            </a:r>
            <a:r>
              <a:rPr sz="1400" b="1" spc="-37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D58256"/>
                </a:solidFill>
                <a:latin typeface="Courier New"/>
                <a:cs typeface="Courier New"/>
              </a:rPr>
              <a:t>решений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2372" y="4505401"/>
            <a:ext cx="14751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D58256"/>
                </a:solidFill>
                <a:latin typeface="Courier New"/>
                <a:cs typeface="Courier New"/>
              </a:rPr>
              <a:t>Информатизация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8145" y="4505401"/>
            <a:ext cx="22301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55" dirty="0">
                <a:solidFill>
                  <a:srgbClr val="D58256"/>
                </a:solidFill>
                <a:latin typeface="Courier New"/>
                <a:cs typeface="Courier New"/>
              </a:rPr>
              <a:t>Помощь</a:t>
            </a:r>
            <a:r>
              <a:rPr sz="1400" b="1" spc="-44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60" dirty="0">
                <a:solidFill>
                  <a:srgbClr val="D58256"/>
                </a:solidFill>
                <a:latin typeface="Courier New"/>
                <a:cs typeface="Courier New"/>
              </a:rPr>
              <a:t>и</a:t>
            </a:r>
            <a:r>
              <a:rPr sz="1400" b="1" spc="-480" dirty="0">
                <a:solidFill>
                  <a:srgbClr val="D58256"/>
                </a:solidFill>
                <a:latin typeface="Courier New"/>
                <a:cs typeface="Courier New"/>
              </a:rPr>
              <a:t> </a:t>
            </a:r>
            <a:r>
              <a:rPr sz="1400" b="1" spc="-35" dirty="0">
                <a:solidFill>
                  <a:srgbClr val="D58256"/>
                </a:solidFill>
                <a:latin typeface="Courier New"/>
                <a:cs typeface="Courier New"/>
              </a:rPr>
              <a:t>сопровождение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68" y="2157983"/>
            <a:ext cx="70103" cy="7315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4991" y="2164079"/>
            <a:ext cx="73152" cy="7315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1135" y="2173223"/>
            <a:ext cx="70103" cy="7315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02623" y="2182367"/>
            <a:ext cx="73151" cy="70104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10"/>
              </a:spcBef>
            </a:pPr>
            <a:r>
              <a:rPr sz="4000" spc="75" dirty="0"/>
              <a:t>СУТЬ</a:t>
            </a:r>
            <a:r>
              <a:rPr sz="4000" spc="-195" dirty="0"/>
              <a:t> </a:t>
            </a:r>
            <a:r>
              <a:rPr sz="4000" spc="55" dirty="0"/>
              <a:t>ПРОЕКТА</a:t>
            </a:r>
            <a:endParaRPr sz="4000"/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400" spc="10" dirty="0">
                <a:solidFill>
                  <a:srgbClr val="000000"/>
                </a:solidFill>
              </a:rPr>
              <a:t>Краткое</a:t>
            </a:r>
            <a:r>
              <a:rPr sz="1400" spc="40" dirty="0">
                <a:solidFill>
                  <a:srgbClr val="000000"/>
                </a:solidFill>
              </a:rPr>
              <a:t> </a:t>
            </a:r>
            <a:r>
              <a:rPr sz="1400" spc="10" dirty="0">
                <a:solidFill>
                  <a:srgbClr val="000000"/>
                </a:solidFill>
              </a:rPr>
              <a:t>описание</a:t>
            </a:r>
            <a:r>
              <a:rPr sz="1400" spc="185" dirty="0">
                <a:solidFill>
                  <a:srgbClr val="000000"/>
                </a:solidFill>
              </a:rPr>
              <a:t> </a:t>
            </a:r>
            <a:r>
              <a:rPr sz="1400" spc="10" dirty="0">
                <a:solidFill>
                  <a:srgbClr val="000000"/>
                </a:solidFill>
              </a:rPr>
              <a:t>предлагаемого</a:t>
            </a:r>
            <a:r>
              <a:rPr sz="1400" spc="18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решения,</a:t>
            </a:r>
            <a:r>
              <a:rPr sz="1400" spc="114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конкурентные</a:t>
            </a:r>
            <a:r>
              <a:rPr sz="1400" spc="114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преимущества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309" y="2407666"/>
            <a:ext cx="134937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rebuchet MS"/>
                <a:cs typeface="Trebuchet MS"/>
              </a:rPr>
              <a:t>Простота</a:t>
            </a:r>
            <a:r>
              <a:rPr sz="700" spc="125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и</a:t>
            </a:r>
            <a:r>
              <a:rPr sz="700" spc="6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доступность </a:t>
            </a:r>
            <a:r>
              <a:rPr sz="700" dirty="0">
                <a:latin typeface="Trebuchet MS"/>
                <a:cs typeface="Trebuchet MS"/>
              </a:rPr>
              <a:t>информации</a:t>
            </a:r>
            <a:r>
              <a:rPr sz="700" spc="2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о</a:t>
            </a:r>
            <a:r>
              <a:rPr sz="700" spc="-3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проектной </a:t>
            </a:r>
            <a:r>
              <a:rPr sz="700" dirty="0">
                <a:latin typeface="Trebuchet MS"/>
                <a:cs typeface="Trebuchet MS"/>
              </a:rPr>
              <a:t>деятельности</a:t>
            </a:r>
            <a:r>
              <a:rPr sz="700" spc="-1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муниципалитетов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3158" y="2412237"/>
            <a:ext cx="113601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rebuchet MS"/>
                <a:cs typeface="Trebuchet MS"/>
              </a:rPr>
              <a:t>Полный</a:t>
            </a:r>
            <a:r>
              <a:rPr sz="700" spc="-4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пакет</a:t>
            </a:r>
            <a:r>
              <a:rPr sz="700" spc="2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материалов </a:t>
            </a:r>
            <a:r>
              <a:rPr sz="700" dirty="0">
                <a:latin typeface="Trebuchet MS"/>
                <a:cs typeface="Trebuchet MS"/>
              </a:rPr>
              <a:t>лучших</a:t>
            </a:r>
            <a:r>
              <a:rPr sz="700" spc="-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практик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для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Trebuchet MS"/>
                <a:cs typeface="Trebuchet MS"/>
              </a:rPr>
              <a:t>их</a:t>
            </a:r>
            <a:r>
              <a:rPr sz="700" spc="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внедрения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на</a:t>
            </a:r>
            <a:r>
              <a:rPr sz="700" spc="-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местах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9540" y="2468321"/>
            <a:ext cx="947419" cy="23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rebuchet MS"/>
                <a:cs typeface="Trebuchet MS"/>
              </a:rPr>
              <a:t>Оптимизация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ведения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dirty="0">
                <a:latin typeface="Trebuchet MS"/>
                <a:cs typeface="Trebuchet MS"/>
              </a:rPr>
              <a:t>проектной</a:t>
            </a:r>
            <a:r>
              <a:rPr sz="700" spc="80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базы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1636" y="2442293"/>
            <a:ext cx="323850" cy="325755"/>
            <a:chOff x="521636" y="2442293"/>
            <a:chExt cx="323850" cy="325755"/>
          </a:xfrm>
        </p:grpSpPr>
        <p:sp>
          <p:nvSpPr>
            <p:cNvPr id="6" name="object 6"/>
            <p:cNvSpPr/>
            <p:nvPr/>
          </p:nvSpPr>
          <p:spPr>
            <a:xfrm>
              <a:off x="521636" y="2442293"/>
              <a:ext cx="323850" cy="325755"/>
            </a:xfrm>
            <a:custGeom>
              <a:avLst/>
              <a:gdLst/>
              <a:ahLst/>
              <a:cxnLst/>
              <a:rect l="l" t="t" r="r" b="b"/>
              <a:pathLst>
                <a:path w="323850" h="325755">
                  <a:moveTo>
                    <a:pt x="223612" y="294973"/>
                  </a:moveTo>
                  <a:lnTo>
                    <a:pt x="219971" y="295032"/>
                  </a:lnTo>
                  <a:lnTo>
                    <a:pt x="96622" y="295032"/>
                  </a:lnTo>
                  <a:lnTo>
                    <a:pt x="90162" y="295148"/>
                  </a:lnTo>
                  <a:lnTo>
                    <a:pt x="85992" y="299302"/>
                  </a:lnTo>
                  <a:lnTo>
                    <a:pt x="85933" y="307900"/>
                  </a:lnTo>
                  <a:lnTo>
                    <a:pt x="86109" y="310034"/>
                  </a:lnTo>
                  <a:lnTo>
                    <a:pt x="85933" y="312169"/>
                  </a:lnTo>
                  <a:lnTo>
                    <a:pt x="85287" y="318455"/>
                  </a:lnTo>
                  <a:lnTo>
                    <a:pt x="87635" y="323021"/>
                  </a:lnTo>
                  <a:lnTo>
                    <a:pt x="93509" y="325571"/>
                  </a:lnTo>
                  <a:lnTo>
                    <a:pt x="229896" y="325572"/>
                  </a:lnTo>
                  <a:lnTo>
                    <a:pt x="235594" y="323021"/>
                  </a:lnTo>
                  <a:lnTo>
                    <a:pt x="238062" y="318693"/>
                  </a:lnTo>
                  <a:lnTo>
                    <a:pt x="237752" y="315431"/>
                  </a:lnTo>
                  <a:lnTo>
                    <a:pt x="96269" y="315431"/>
                  </a:lnTo>
                  <a:lnTo>
                    <a:pt x="96269" y="305587"/>
                  </a:lnTo>
                  <a:lnTo>
                    <a:pt x="237418" y="305587"/>
                  </a:lnTo>
                  <a:lnTo>
                    <a:pt x="237239" y="299361"/>
                  </a:lnTo>
                  <a:lnTo>
                    <a:pt x="233010" y="295208"/>
                  </a:lnTo>
                  <a:lnTo>
                    <a:pt x="227312" y="295032"/>
                  </a:lnTo>
                  <a:lnTo>
                    <a:pt x="223612" y="294973"/>
                  </a:lnTo>
                  <a:close/>
                </a:path>
                <a:path w="323850" h="325755">
                  <a:moveTo>
                    <a:pt x="237418" y="305587"/>
                  </a:moveTo>
                  <a:lnTo>
                    <a:pt x="227136" y="305587"/>
                  </a:lnTo>
                  <a:lnTo>
                    <a:pt x="227136" y="315431"/>
                  </a:lnTo>
                  <a:lnTo>
                    <a:pt x="237752" y="315431"/>
                  </a:lnTo>
                  <a:lnTo>
                    <a:pt x="237239" y="310034"/>
                  </a:lnTo>
                  <a:lnTo>
                    <a:pt x="237441" y="307900"/>
                  </a:lnTo>
                  <a:lnTo>
                    <a:pt x="237418" y="305587"/>
                  </a:lnTo>
                  <a:close/>
                </a:path>
                <a:path w="323850" h="325755">
                  <a:moveTo>
                    <a:pt x="208516" y="264490"/>
                  </a:moveTo>
                  <a:lnTo>
                    <a:pt x="114772" y="264490"/>
                  </a:lnTo>
                  <a:lnTo>
                    <a:pt x="107254" y="295032"/>
                  </a:lnTo>
                  <a:lnTo>
                    <a:pt x="216095" y="295032"/>
                  </a:lnTo>
                  <a:lnTo>
                    <a:pt x="117649" y="294973"/>
                  </a:lnTo>
                  <a:lnTo>
                    <a:pt x="125169" y="264787"/>
                  </a:lnTo>
                  <a:lnTo>
                    <a:pt x="208590" y="264787"/>
                  </a:lnTo>
                  <a:lnTo>
                    <a:pt x="208516" y="264490"/>
                  </a:lnTo>
                  <a:close/>
                </a:path>
                <a:path w="323850" h="325755">
                  <a:moveTo>
                    <a:pt x="208590" y="264787"/>
                  </a:moveTo>
                  <a:lnTo>
                    <a:pt x="198121" y="264787"/>
                  </a:lnTo>
                  <a:lnTo>
                    <a:pt x="205639" y="294973"/>
                  </a:lnTo>
                  <a:lnTo>
                    <a:pt x="216080" y="294973"/>
                  </a:lnTo>
                  <a:lnTo>
                    <a:pt x="208590" y="264787"/>
                  </a:lnTo>
                  <a:close/>
                </a:path>
                <a:path w="323850" h="325755">
                  <a:moveTo>
                    <a:pt x="4229" y="30556"/>
                  </a:moveTo>
                  <a:lnTo>
                    <a:pt x="1762" y="31150"/>
                  </a:lnTo>
                  <a:lnTo>
                    <a:pt x="0" y="33746"/>
                  </a:lnTo>
                  <a:lnTo>
                    <a:pt x="0" y="261466"/>
                  </a:lnTo>
                  <a:lnTo>
                    <a:pt x="1762" y="264015"/>
                  </a:lnTo>
                  <a:lnTo>
                    <a:pt x="4229" y="264668"/>
                  </a:lnTo>
                  <a:lnTo>
                    <a:pt x="7459" y="264549"/>
                  </a:lnTo>
                  <a:lnTo>
                    <a:pt x="321811" y="264490"/>
                  </a:lnTo>
                  <a:lnTo>
                    <a:pt x="323231" y="263128"/>
                  </a:lnTo>
                  <a:lnTo>
                    <a:pt x="323231" y="254174"/>
                  </a:lnTo>
                  <a:lnTo>
                    <a:pt x="10337" y="254173"/>
                  </a:lnTo>
                  <a:lnTo>
                    <a:pt x="10337" y="234247"/>
                  </a:lnTo>
                  <a:lnTo>
                    <a:pt x="323231" y="234247"/>
                  </a:lnTo>
                  <a:lnTo>
                    <a:pt x="323231" y="223810"/>
                  </a:lnTo>
                  <a:lnTo>
                    <a:pt x="283048" y="223810"/>
                  </a:lnTo>
                  <a:lnTo>
                    <a:pt x="10279" y="223750"/>
                  </a:lnTo>
                  <a:lnTo>
                    <a:pt x="10278" y="40989"/>
                  </a:lnTo>
                  <a:lnTo>
                    <a:pt x="64084" y="40989"/>
                  </a:lnTo>
                  <a:lnTo>
                    <a:pt x="74403" y="30606"/>
                  </a:lnTo>
                  <a:lnTo>
                    <a:pt x="55564" y="30606"/>
                  </a:lnTo>
                  <a:lnTo>
                    <a:pt x="4229" y="30556"/>
                  </a:lnTo>
                  <a:close/>
                </a:path>
                <a:path w="323850" h="325755">
                  <a:moveTo>
                    <a:pt x="323231" y="234247"/>
                  </a:moveTo>
                  <a:lnTo>
                    <a:pt x="313020" y="234247"/>
                  </a:lnTo>
                  <a:lnTo>
                    <a:pt x="313020" y="254174"/>
                  </a:lnTo>
                  <a:lnTo>
                    <a:pt x="323231" y="254174"/>
                  </a:lnTo>
                  <a:lnTo>
                    <a:pt x="323231" y="234247"/>
                  </a:lnTo>
                  <a:close/>
                </a:path>
                <a:path w="323850" h="325755">
                  <a:moveTo>
                    <a:pt x="323231" y="40990"/>
                  </a:moveTo>
                  <a:lnTo>
                    <a:pt x="312946" y="40990"/>
                  </a:lnTo>
                  <a:lnTo>
                    <a:pt x="312946" y="223810"/>
                  </a:lnTo>
                  <a:lnTo>
                    <a:pt x="323231" y="223810"/>
                  </a:lnTo>
                  <a:lnTo>
                    <a:pt x="323231" y="40990"/>
                  </a:lnTo>
                  <a:close/>
                </a:path>
                <a:path w="323850" h="325755">
                  <a:moveTo>
                    <a:pt x="64084" y="40989"/>
                  </a:moveTo>
                  <a:lnTo>
                    <a:pt x="47988" y="40989"/>
                  </a:lnTo>
                  <a:lnTo>
                    <a:pt x="47165" y="41929"/>
                  </a:lnTo>
                  <a:lnTo>
                    <a:pt x="46577" y="42769"/>
                  </a:lnTo>
                  <a:lnTo>
                    <a:pt x="41293" y="46799"/>
                  </a:lnTo>
                  <a:lnTo>
                    <a:pt x="40353" y="51175"/>
                  </a:lnTo>
                  <a:lnTo>
                    <a:pt x="40411" y="223750"/>
                  </a:lnTo>
                  <a:lnTo>
                    <a:pt x="283048" y="223750"/>
                  </a:lnTo>
                  <a:lnTo>
                    <a:pt x="50747" y="223631"/>
                  </a:lnTo>
                  <a:lnTo>
                    <a:pt x="50747" y="55996"/>
                  </a:lnTo>
                  <a:lnTo>
                    <a:pt x="94508" y="55922"/>
                  </a:lnTo>
                  <a:lnTo>
                    <a:pt x="96034" y="54389"/>
                  </a:lnTo>
                  <a:lnTo>
                    <a:pt x="96034" y="45662"/>
                  </a:lnTo>
                  <a:lnTo>
                    <a:pt x="59440" y="45662"/>
                  </a:lnTo>
                  <a:lnTo>
                    <a:pt x="64084" y="40989"/>
                  </a:lnTo>
                  <a:close/>
                </a:path>
                <a:path w="323850" h="325755">
                  <a:moveTo>
                    <a:pt x="282792" y="10334"/>
                  </a:moveTo>
                  <a:lnTo>
                    <a:pt x="272542" y="10334"/>
                  </a:lnTo>
                  <a:lnTo>
                    <a:pt x="272543" y="223632"/>
                  </a:lnTo>
                  <a:lnTo>
                    <a:pt x="283048" y="223632"/>
                  </a:lnTo>
                  <a:lnTo>
                    <a:pt x="283047" y="40990"/>
                  </a:lnTo>
                  <a:lnTo>
                    <a:pt x="323231" y="40990"/>
                  </a:lnTo>
                  <a:lnTo>
                    <a:pt x="323231" y="31916"/>
                  </a:lnTo>
                  <a:lnTo>
                    <a:pt x="321811" y="30483"/>
                  </a:lnTo>
                  <a:lnTo>
                    <a:pt x="282827" y="30482"/>
                  </a:lnTo>
                  <a:lnTo>
                    <a:pt x="282792" y="10334"/>
                  </a:lnTo>
                  <a:close/>
                </a:path>
                <a:path w="323850" h="325755">
                  <a:moveTo>
                    <a:pt x="96034" y="19283"/>
                  </a:moveTo>
                  <a:lnTo>
                    <a:pt x="85698" y="19283"/>
                  </a:lnTo>
                  <a:lnTo>
                    <a:pt x="85698" y="45662"/>
                  </a:lnTo>
                  <a:lnTo>
                    <a:pt x="96034" y="45662"/>
                  </a:lnTo>
                  <a:lnTo>
                    <a:pt x="96034" y="19283"/>
                  </a:lnTo>
                  <a:close/>
                </a:path>
                <a:path w="323850" h="325755">
                  <a:moveTo>
                    <a:pt x="279717" y="0"/>
                  </a:moveTo>
                  <a:lnTo>
                    <a:pt x="89104" y="0"/>
                  </a:lnTo>
                  <a:lnTo>
                    <a:pt x="74882" y="14147"/>
                  </a:lnTo>
                  <a:lnTo>
                    <a:pt x="67818" y="21248"/>
                  </a:lnTo>
                  <a:lnTo>
                    <a:pt x="59264" y="29963"/>
                  </a:lnTo>
                  <a:lnTo>
                    <a:pt x="57739" y="30606"/>
                  </a:lnTo>
                  <a:lnTo>
                    <a:pt x="74403" y="30606"/>
                  </a:lnTo>
                  <a:lnTo>
                    <a:pt x="85698" y="19283"/>
                  </a:lnTo>
                  <a:lnTo>
                    <a:pt x="96034" y="19283"/>
                  </a:lnTo>
                  <a:lnTo>
                    <a:pt x="96034" y="10333"/>
                  </a:lnTo>
                  <a:lnTo>
                    <a:pt x="282792" y="10334"/>
                  </a:lnTo>
                  <a:lnTo>
                    <a:pt x="282876" y="7367"/>
                  </a:lnTo>
                  <a:lnTo>
                    <a:pt x="282998" y="4277"/>
                  </a:lnTo>
                  <a:lnTo>
                    <a:pt x="282288" y="1780"/>
                  </a:lnTo>
                  <a:lnTo>
                    <a:pt x="279717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311" y="2462936"/>
              <a:ext cx="201950" cy="19308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536812" y="2441848"/>
            <a:ext cx="325120" cy="327025"/>
            <a:chOff x="2536812" y="2441848"/>
            <a:chExt cx="325120" cy="3270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6812" y="2464433"/>
              <a:ext cx="185510" cy="1298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01997" y="2534644"/>
              <a:ext cx="260350" cy="233679"/>
            </a:xfrm>
            <a:custGeom>
              <a:avLst/>
              <a:gdLst/>
              <a:ahLst/>
              <a:cxnLst/>
              <a:rect l="l" t="t" r="r" b="b"/>
              <a:pathLst>
                <a:path w="260350" h="233680">
                  <a:moveTo>
                    <a:pt x="0" y="222847"/>
                  </a:moveTo>
                  <a:lnTo>
                    <a:pt x="0" y="233606"/>
                  </a:lnTo>
                  <a:lnTo>
                    <a:pt x="220559" y="233606"/>
                  </a:lnTo>
                  <a:lnTo>
                    <a:pt x="222166" y="232001"/>
                  </a:lnTo>
                  <a:lnTo>
                    <a:pt x="222166" y="222906"/>
                  </a:lnTo>
                  <a:lnTo>
                    <a:pt x="0" y="222847"/>
                  </a:lnTo>
                  <a:close/>
                </a:path>
                <a:path w="260350" h="233680">
                  <a:moveTo>
                    <a:pt x="222166" y="138500"/>
                  </a:moveTo>
                  <a:lnTo>
                    <a:pt x="211242" y="138500"/>
                  </a:lnTo>
                  <a:lnTo>
                    <a:pt x="211242" y="222906"/>
                  </a:lnTo>
                  <a:lnTo>
                    <a:pt x="222166" y="222906"/>
                  </a:lnTo>
                  <a:lnTo>
                    <a:pt x="222166" y="138500"/>
                  </a:lnTo>
                  <a:close/>
                </a:path>
                <a:path w="260350" h="233680">
                  <a:moveTo>
                    <a:pt x="136547" y="47553"/>
                  </a:moveTo>
                  <a:lnTo>
                    <a:pt x="134410" y="47553"/>
                  </a:lnTo>
                  <a:lnTo>
                    <a:pt x="84555" y="97544"/>
                  </a:lnTo>
                  <a:lnTo>
                    <a:pt x="80099" y="102061"/>
                  </a:lnTo>
                  <a:lnTo>
                    <a:pt x="80099" y="104321"/>
                  </a:lnTo>
                  <a:lnTo>
                    <a:pt x="161447" y="185875"/>
                  </a:lnTo>
                  <a:lnTo>
                    <a:pt x="163644" y="185875"/>
                  </a:lnTo>
                  <a:lnTo>
                    <a:pt x="179134" y="170359"/>
                  </a:lnTo>
                  <a:lnTo>
                    <a:pt x="162517" y="170359"/>
                  </a:lnTo>
                  <a:lnTo>
                    <a:pt x="95192" y="102835"/>
                  </a:lnTo>
                  <a:lnTo>
                    <a:pt x="97510" y="100575"/>
                  </a:lnTo>
                  <a:lnTo>
                    <a:pt x="102917" y="95403"/>
                  </a:lnTo>
                  <a:lnTo>
                    <a:pt x="120652" y="95403"/>
                  </a:lnTo>
                  <a:lnTo>
                    <a:pt x="111710" y="86427"/>
                  </a:lnTo>
                  <a:lnTo>
                    <a:pt x="135658" y="62473"/>
                  </a:lnTo>
                  <a:lnTo>
                    <a:pt x="151403" y="62473"/>
                  </a:lnTo>
                  <a:lnTo>
                    <a:pt x="145995" y="57004"/>
                  </a:lnTo>
                  <a:lnTo>
                    <a:pt x="136547" y="47553"/>
                  </a:lnTo>
                  <a:close/>
                </a:path>
                <a:path w="260350" h="233680">
                  <a:moveTo>
                    <a:pt x="120652" y="95403"/>
                  </a:moveTo>
                  <a:lnTo>
                    <a:pt x="102917" y="95403"/>
                  </a:lnTo>
                  <a:lnTo>
                    <a:pt x="170299" y="163108"/>
                  </a:lnTo>
                  <a:lnTo>
                    <a:pt x="162517" y="170359"/>
                  </a:lnTo>
                  <a:lnTo>
                    <a:pt x="179134" y="170359"/>
                  </a:lnTo>
                  <a:lnTo>
                    <a:pt x="195395" y="154072"/>
                  </a:lnTo>
                  <a:lnTo>
                    <a:pt x="179090" y="154072"/>
                  </a:lnTo>
                  <a:lnTo>
                    <a:pt x="120652" y="95403"/>
                  </a:lnTo>
                  <a:close/>
                </a:path>
                <a:path w="260350" h="233680">
                  <a:moveTo>
                    <a:pt x="201369" y="111513"/>
                  </a:moveTo>
                  <a:lnTo>
                    <a:pt x="184255" y="111513"/>
                  </a:lnTo>
                  <a:lnTo>
                    <a:pt x="202914" y="130356"/>
                  </a:lnTo>
                  <a:lnTo>
                    <a:pt x="179090" y="154072"/>
                  </a:lnTo>
                  <a:lnTo>
                    <a:pt x="195395" y="154072"/>
                  </a:lnTo>
                  <a:lnTo>
                    <a:pt x="208449" y="140997"/>
                  </a:lnTo>
                  <a:lnTo>
                    <a:pt x="209290" y="140282"/>
                  </a:lnTo>
                  <a:lnTo>
                    <a:pt x="210105" y="139508"/>
                  </a:lnTo>
                  <a:lnTo>
                    <a:pt x="211242" y="138500"/>
                  </a:lnTo>
                  <a:lnTo>
                    <a:pt x="222166" y="138500"/>
                  </a:lnTo>
                  <a:lnTo>
                    <a:pt x="222166" y="121439"/>
                  </a:lnTo>
                  <a:lnTo>
                    <a:pt x="211242" y="121439"/>
                  </a:lnTo>
                  <a:lnTo>
                    <a:pt x="201369" y="111513"/>
                  </a:lnTo>
                  <a:close/>
                </a:path>
                <a:path w="260350" h="233680">
                  <a:moveTo>
                    <a:pt x="151403" y="62473"/>
                  </a:moveTo>
                  <a:lnTo>
                    <a:pt x="135658" y="62473"/>
                  </a:lnTo>
                  <a:lnTo>
                    <a:pt x="144214" y="71151"/>
                  </a:lnTo>
                  <a:lnTo>
                    <a:pt x="148909" y="75848"/>
                  </a:lnTo>
                  <a:lnTo>
                    <a:pt x="138391" y="87082"/>
                  </a:lnTo>
                  <a:lnTo>
                    <a:pt x="134643" y="91124"/>
                  </a:lnTo>
                  <a:lnTo>
                    <a:pt x="134588" y="93443"/>
                  </a:lnTo>
                  <a:lnTo>
                    <a:pt x="152591" y="111513"/>
                  </a:lnTo>
                  <a:lnTo>
                    <a:pt x="163286" y="122212"/>
                  </a:lnTo>
                  <a:lnTo>
                    <a:pt x="166676" y="125659"/>
                  </a:lnTo>
                  <a:lnTo>
                    <a:pt x="169170" y="125659"/>
                  </a:lnTo>
                  <a:lnTo>
                    <a:pt x="173040" y="122094"/>
                  </a:lnTo>
                  <a:lnTo>
                    <a:pt x="176776" y="118586"/>
                  </a:lnTo>
                  <a:lnTo>
                    <a:pt x="180572" y="114959"/>
                  </a:lnTo>
                  <a:lnTo>
                    <a:pt x="184255" y="111513"/>
                  </a:lnTo>
                  <a:lnTo>
                    <a:pt x="201369" y="111513"/>
                  </a:lnTo>
                  <a:lnTo>
                    <a:pt x="168398" y="111453"/>
                  </a:lnTo>
                  <a:lnTo>
                    <a:pt x="153784" y="96724"/>
                  </a:lnTo>
                  <a:lnTo>
                    <a:pt x="148909" y="91717"/>
                  </a:lnTo>
                  <a:lnTo>
                    <a:pt x="149502" y="91124"/>
                  </a:lnTo>
                  <a:lnTo>
                    <a:pt x="150214" y="90231"/>
                  </a:lnTo>
                  <a:lnTo>
                    <a:pt x="171651" y="67465"/>
                  </a:lnTo>
                  <a:lnTo>
                    <a:pt x="156395" y="67465"/>
                  </a:lnTo>
                  <a:lnTo>
                    <a:pt x="151403" y="62473"/>
                  </a:lnTo>
                  <a:close/>
                </a:path>
                <a:path w="260350" h="233680">
                  <a:moveTo>
                    <a:pt x="222166" y="97900"/>
                  </a:moveTo>
                  <a:lnTo>
                    <a:pt x="211242" y="97900"/>
                  </a:lnTo>
                  <a:lnTo>
                    <a:pt x="211242" y="121439"/>
                  </a:lnTo>
                  <a:lnTo>
                    <a:pt x="222166" y="121439"/>
                  </a:lnTo>
                  <a:lnTo>
                    <a:pt x="222166" y="97900"/>
                  </a:lnTo>
                  <a:close/>
                </a:path>
                <a:path w="260350" h="233680">
                  <a:moveTo>
                    <a:pt x="247948" y="10699"/>
                  </a:moveTo>
                  <a:lnTo>
                    <a:pt x="219076" y="10699"/>
                  </a:lnTo>
                  <a:lnTo>
                    <a:pt x="228057" y="11071"/>
                  </a:lnTo>
                  <a:lnTo>
                    <a:pt x="236373" y="14525"/>
                  </a:lnTo>
                  <a:lnTo>
                    <a:pt x="243220" y="20554"/>
                  </a:lnTo>
                  <a:lnTo>
                    <a:pt x="247794" y="28650"/>
                  </a:lnTo>
                  <a:lnTo>
                    <a:pt x="249130" y="41384"/>
                  </a:lnTo>
                  <a:lnTo>
                    <a:pt x="244880" y="52769"/>
                  </a:lnTo>
                  <a:lnTo>
                    <a:pt x="236113" y="61100"/>
                  </a:lnTo>
                  <a:lnTo>
                    <a:pt x="223895" y="64671"/>
                  </a:lnTo>
                  <a:lnTo>
                    <a:pt x="218977" y="64911"/>
                  </a:lnTo>
                  <a:lnTo>
                    <a:pt x="215394" y="66575"/>
                  </a:lnTo>
                  <a:lnTo>
                    <a:pt x="211959" y="69962"/>
                  </a:lnTo>
                  <a:lnTo>
                    <a:pt x="201768" y="79818"/>
                  </a:lnTo>
                  <a:lnTo>
                    <a:pt x="189862" y="91183"/>
                  </a:lnTo>
                  <a:lnTo>
                    <a:pt x="170954" y="109075"/>
                  </a:lnTo>
                  <a:lnTo>
                    <a:pt x="170121" y="109908"/>
                  </a:lnTo>
                  <a:lnTo>
                    <a:pt x="169288" y="110620"/>
                  </a:lnTo>
                  <a:lnTo>
                    <a:pt x="168398" y="111453"/>
                  </a:lnTo>
                  <a:lnTo>
                    <a:pt x="201310" y="111453"/>
                  </a:lnTo>
                  <a:lnTo>
                    <a:pt x="193003" y="103072"/>
                  </a:lnTo>
                  <a:lnTo>
                    <a:pt x="205651" y="91124"/>
                  </a:lnTo>
                  <a:lnTo>
                    <a:pt x="212062" y="85016"/>
                  </a:lnTo>
                  <a:lnTo>
                    <a:pt x="220510" y="76857"/>
                  </a:lnTo>
                  <a:lnTo>
                    <a:pt x="222536" y="75789"/>
                  </a:lnTo>
                  <a:lnTo>
                    <a:pt x="225378" y="75608"/>
                  </a:lnTo>
                  <a:lnTo>
                    <a:pt x="242042" y="70216"/>
                  </a:lnTo>
                  <a:lnTo>
                    <a:pt x="254034" y="58460"/>
                  </a:lnTo>
                  <a:lnTo>
                    <a:pt x="259854" y="42691"/>
                  </a:lnTo>
                  <a:lnTo>
                    <a:pt x="258000" y="25261"/>
                  </a:lnTo>
                  <a:lnTo>
                    <a:pt x="251602" y="13950"/>
                  </a:lnTo>
                  <a:lnTo>
                    <a:pt x="247948" y="10699"/>
                  </a:lnTo>
                  <a:close/>
                </a:path>
                <a:path w="260350" h="233680">
                  <a:moveTo>
                    <a:pt x="218187" y="0"/>
                  </a:moveTo>
                  <a:lnTo>
                    <a:pt x="184255" y="35545"/>
                  </a:lnTo>
                  <a:lnTo>
                    <a:pt x="184156" y="37091"/>
                  </a:lnTo>
                  <a:lnTo>
                    <a:pt x="183538" y="38935"/>
                  </a:lnTo>
                  <a:lnTo>
                    <a:pt x="175445" y="47612"/>
                  </a:lnTo>
                  <a:lnTo>
                    <a:pt x="158355" y="65682"/>
                  </a:lnTo>
                  <a:lnTo>
                    <a:pt x="157762" y="66337"/>
                  </a:lnTo>
                  <a:lnTo>
                    <a:pt x="156395" y="67465"/>
                  </a:lnTo>
                  <a:lnTo>
                    <a:pt x="171651" y="67465"/>
                  </a:lnTo>
                  <a:lnTo>
                    <a:pt x="180607" y="58003"/>
                  </a:lnTo>
                  <a:lnTo>
                    <a:pt x="190613" y="47553"/>
                  </a:lnTo>
                  <a:lnTo>
                    <a:pt x="193646" y="44342"/>
                  </a:lnTo>
                  <a:lnTo>
                    <a:pt x="195252" y="41014"/>
                  </a:lnTo>
                  <a:lnTo>
                    <a:pt x="195376" y="36379"/>
                  </a:lnTo>
                  <a:lnTo>
                    <a:pt x="197293" y="27008"/>
                  </a:lnTo>
                  <a:lnTo>
                    <a:pt x="202240" y="19281"/>
                  </a:lnTo>
                  <a:lnTo>
                    <a:pt x="209680" y="13683"/>
                  </a:lnTo>
                  <a:lnTo>
                    <a:pt x="219076" y="10699"/>
                  </a:lnTo>
                  <a:lnTo>
                    <a:pt x="247948" y="10699"/>
                  </a:lnTo>
                  <a:lnTo>
                    <a:pt x="242125" y="5519"/>
                  </a:lnTo>
                  <a:lnTo>
                    <a:pt x="230632" y="645"/>
                  </a:lnTo>
                  <a:lnTo>
                    <a:pt x="218187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223" y="2441848"/>
              <a:ext cx="264013" cy="30464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334713" y="2442045"/>
            <a:ext cx="314325" cy="326390"/>
            <a:chOff x="4334713" y="2442045"/>
            <a:chExt cx="314325" cy="32639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4208" y="2507088"/>
              <a:ext cx="184604" cy="2610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34713" y="2442057"/>
              <a:ext cx="281940" cy="304165"/>
            </a:xfrm>
            <a:custGeom>
              <a:avLst/>
              <a:gdLst/>
              <a:ahLst/>
              <a:cxnLst/>
              <a:rect l="l" t="t" r="r" b="b"/>
              <a:pathLst>
                <a:path w="281939" h="304164">
                  <a:moveTo>
                    <a:pt x="10668" y="81546"/>
                  </a:moveTo>
                  <a:lnTo>
                    <a:pt x="0" y="81546"/>
                  </a:lnTo>
                  <a:lnTo>
                    <a:pt x="0" y="190233"/>
                  </a:lnTo>
                  <a:lnTo>
                    <a:pt x="10668" y="190233"/>
                  </a:lnTo>
                  <a:lnTo>
                    <a:pt x="10668" y="81546"/>
                  </a:lnTo>
                  <a:close/>
                </a:path>
                <a:path w="281939" h="304164">
                  <a:moveTo>
                    <a:pt x="141058" y="293090"/>
                  </a:moveTo>
                  <a:lnTo>
                    <a:pt x="32435" y="293090"/>
                  </a:lnTo>
                  <a:lnTo>
                    <a:pt x="32435" y="276580"/>
                  </a:lnTo>
                  <a:lnTo>
                    <a:pt x="98882" y="276580"/>
                  </a:lnTo>
                  <a:lnTo>
                    <a:pt x="120700" y="265899"/>
                  </a:lnTo>
                  <a:lnTo>
                    <a:pt x="123621" y="264464"/>
                  </a:lnTo>
                  <a:lnTo>
                    <a:pt x="124561" y="262509"/>
                  </a:lnTo>
                  <a:lnTo>
                    <a:pt x="124561" y="258584"/>
                  </a:lnTo>
                  <a:lnTo>
                    <a:pt x="123621" y="256692"/>
                  </a:lnTo>
                  <a:lnTo>
                    <a:pt x="121653" y="255676"/>
                  </a:lnTo>
                  <a:lnTo>
                    <a:pt x="119722" y="254723"/>
                  </a:lnTo>
                  <a:lnTo>
                    <a:pt x="107124" y="248551"/>
                  </a:lnTo>
                  <a:lnTo>
                    <a:pt x="107124" y="260070"/>
                  </a:lnTo>
                  <a:lnTo>
                    <a:pt x="96443" y="265417"/>
                  </a:lnTo>
                  <a:lnTo>
                    <a:pt x="92062" y="265417"/>
                  </a:lnTo>
                  <a:lnTo>
                    <a:pt x="92062" y="254723"/>
                  </a:lnTo>
                  <a:lnTo>
                    <a:pt x="96443" y="254723"/>
                  </a:lnTo>
                  <a:lnTo>
                    <a:pt x="107124" y="260070"/>
                  </a:lnTo>
                  <a:lnTo>
                    <a:pt x="107124" y="248551"/>
                  </a:lnTo>
                  <a:lnTo>
                    <a:pt x="99123" y="244627"/>
                  </a:lnTo>
                  <a:lnTo>
                    <a:pt x="80962" y="244627"/>
                  </a:lnTo>
                  <a:lnTo>
                    <a:pt x="80962" y="254723"/>
                  </a:lnTo>
                  <a:lnTo>
                    <a:pt x="80962" y="265417"/>
                  </a:lnTo>
                  <a:lnTo>
                    <a:pt x="16484" y="265417"/>
                  </a:lnTo>
                  <a:lnTo>
                    <a:pt x="13106" y="265899"/>
                  </a:lnTo>
                  <a:lnTo>
                    <a:pt x="10668" y="263461"/>
                  </a:lnTo>
                  <a:lnTo>
                    <a:pt x="10668" y="257162"/>
                  </a:lnTo>
                  <a:lnTo>
                    <a:pt x="13106" y="254723"/>
                  </a:lnTo>
                  <a:lnTo>
                    <a:pt x="80962" y="254723"/>
                  </a:lnTo>
                  <a:lnTo>
                    <a:pt x="80962" y="244627"/>
                  </a:lnTo>
                  <a:lnTo>
                    <a:pt x="21818" y="244627"/>
                  </a:lnTo>
                  <a:lnTo>
                    <a:pt x="16484" y="244627"/>
                  </a:lnTo>
                  <a:lnTo>
                    <a:pt x="7226" y="244627"/>
                  </a:lnTo>
                  <a:lnTo>
                    <a:pt x="0" y="251815"/>
                  </a:lnTo>
                  <a:lnTo>
                    <a:pt x="0" y="269278"/>
                  </a:lnTo>
                  <a:lnTo>
                    <a:pt x="7289" y="276529"/>
                  </a:lnTo>
                  <a:lnTo>
                    <a:pt x="21818" y="276529"/>
                  </a:lnTo>
                  <a:lnTo>
                    <a:pt x="21818" y="301345"/>
                  </a:lnTo>
                  <a:lnTo>
                    <a:pt x="24257" y="303784"/>
                  </a:lnTo>
                  <a:lnTo>
                    <a:pt x="141058" y="303784"/>
                  </a:lnTo>
                  <a:lnTo>
                    <a:pt x="141058" y="293090"/>
                  </a:lnTo>
                  <a:close/>
                </a:path>
                <a:path w="281939" h="304164">
                  <a:moveTo>
                    <a:pt x="281647" y="21844"/>
                  </a:moveTo>
                  <a:lnTo>
                    <a:pt x="279933" y="13309"/>
                  </a:lnTo>
                  <a:lnTo>
                    <a:pt x="278498" y="11163"/>
                  </a:lnTo>
                  <a:lnTo>
                    <a:pt x="275272" y="6362"/>
                  </a:lnTo>
                  <a:lnTo>
                    <a:pt x="268338" y="1701"/>
                  </a:lnTo>
                  <a:lnTo>
                    <a:pt x="259816" y="0"/>
                  </a:lnTo>
                  <a:lnTo>
                    <a:pt x="219595" y="0"/>
                  </a:lnTo>
                  <a:lnTo>
                    <a:pt x="219595" y="11125"/>
                  </a:lnTo>
                  <a:lnTo>
                    <a:pt x="217639" y="14503"/>
                  </a:lnTo>
                  <a:lnTo>
                    <a:pt x="216687" y="17894"/>
                  </a:lnTo>
                  <a:lnTo>
                    <a:pt x="216687" y="42176"/>
                  </a:lnTo>
                  <a:lnTo>
                    <a:pt x="217639" y="46101"/>
                  </a:lnTo>
                  <a:lnTo>
                    <a:pt x="219595" y="48996"/>
                  </a:lnTo>
                  <a:lnTo>
                    <a:pt x="15481" y="48996"/>
                  </a:lnTo>
                  <a:lnTo>
                    <a:pt x="10668" y="44119"/>
                  </a:lnTo>
                  <a:lnTo>
                    <a:pt x="10668" y="15989"/>
                  </a:lnTo>
                  <a:lnTo>
                    <a:pt x="15532" y="11125"/>
                  </a:lnTo>
                  <a:lnTo>
                    <a:pt x="219595" y="11125"/>
                  </a:lnTo>
                  <a:lnTo>
                    <a:pt x="219595" y="0"/>
                  </a:lnTo>
                  <a:lnTo>
                    <a:pt x="21818" y="0"/>
                  </a:lnTo>
                  <a:lnTo>
                    <a:pt x="13284" y="1701"/>
                  </a:lnTo>
                  <a:lnTo>
                    <a:pt x="6350" y="6362"/>
                  </a:lnTo>
                  <a:lnTo>
                    <a:pt x="1689" y="13296"/>
                  </a:lnTo>
                  <a:lnTo>
                    <a:pt x="0" y="21844"/>
                  </a:lnTo>
                  <a:lnTo>
                    <a:pt x="0" y="38366"/>
                  </a:lnTo>
                  <a:lnTo>
                    <a:pt x="1689" y="46888"/>
                  </a:lnTo>
                  <a:lnTo>
                    <a:pt x="6350" y="53835"/>
                  </a:lnTo>
                  <a:lnTo>
                    <a:pt x="13284" y="58508"/>
                  </a:lnTo>
                  <a:lnTo>
                    <a:pt x="21818" y="60223"/>
                  </a:lnTo>
                  <a:lnTo>
                    <a:pt x="21818" y="244627"/>
                  </a:lnTo>
                  <a:lnTo>
                    <a:pt x="98996" y="244576"/>
                  </a:lnTo>
                  <a:lnTo>
                    <a:pt x="32435" y="244513"/>
                  </a:lnTo>
                  <a:lnTo>
                    <a:pt x="32435" y="60172"/>
                  </a:lnTo>
                  <a:lnTo>
                    <a:pt x="238455" y="60172"/>
                  </a:lnTo>
                  <a:lnTo>
                    <a:pt x="246976" y="58470"/>
                  </a:lnTo>
                  <a:lnTo>
                    <a:pt x="253911" y="53797"/>
                  </a:lnTo>
                  <a:lnTo>
                    <a:pt x="257136" y="48996"/>
                  </a:lnTo>
                  <a:lnTo>
                    <a:pt x="257403" y="48602"/>
                  </a:lnTo>
                  <a:lnTo>
                    <a:pt x="258572" y="46863"/>
                  </a:lnTo>
                  <a:lnTo>
                    <a:pt x="260273" y="38366"/>
                  </a:lnTo>
                  <a:lnTo>
                    <a:pt x="260286" y="24295"/>
                  </a:lnTo>
                  <a:lnTo>
                    <a:pt x="257860" y="21844"/>
                  </a:lnTo>
                  <a:lnTo>
                    <a:pt x="238455" y="21844"/>
                  </a:lnTo>
                  <a:lnTo>
                    <a:pt x="238455" y="32550"/>
                  </a:lnTo>
                  <a:lnTo>
                    <a:pt x="249123" y="32550"/>
                  </a:lnTo>
                  <a:lnTo>
                    <a:pt x="249123" y="43726"/>
                  </a:lnTo>
                  <a:lnTo>
                    <a:pt x="244284" y="48602"/>
                  </a:lnTo>
                  <a:lnTo>
                    <a:pt x="232651" y="48602"/>
                  </a:lnTo>
                  <a:lnTo>
                    <a:pt x="227787" y="43726"/>
                  </a:lnTo>
                  <a:lnTo>
                    <a:pt x="227838" y="15989"/>
                  </a:lnTo>
                  <a:lnTo>
                    <a:pt x="232651" y="11163"/>
                  </a:lnTo>
                  <a:lnTo>
                    <a:pt x="266115" y="11163"/>
                  </a:lnTo>
                  <a:lnTo>
                    <a:pt x="270929" y="15989"/>
                  </a:lnTo>
                  <a:lnTo>
                    <a:pt x="270979" y="146583"/>
                  </a:lnTo>
                  <a:lnTo>
                    <a:pt x="281647" y="146583"/>
                  </a:lnTo>
                  <a:lnTo>
                    <a:pt x="281647" y="21844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3236" y="2517778"/>
              <a:ext cx="184130" cy="13582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01986" y="2946546"/>
            <a:ext cx="520700" cy="523875"/>
            <a:chOff x="501986" y="2946546"/>
            <a:chExt cx="520700" cy="523875"/>
          </a:xfrm>
        </p:grpSpPr>
        <p:sp>
          <p:nvSpPr>
            <p:cNvPr id="17" name="object 17"/>
            <p:cNvSpPr/>
            <p:nvPr/>
          </p:nvSpPr>
          <p:spPr>
            <a:xfrm>
              <a:off x="628230" y="2946552"/>
              <a:ext cx="268605" cy="111125"/>
            </a:xfrm>
            <a:custGeom>
              <a:avLst/>
              <a:gdLst/>
              <a:ahLst/>
              <a:cxnLst/>
              <a:rect l="l" t="t" r="r" b="b"/>
              <a:pathLst>
                <a:path w="268605" h="111125">
                  <a:moveTo>
                    <a:pt x="15773" y="95148"/>
                  </a:moveTo>
                  <a:lnTo>
                    <a:pt x="0" y="95148"/>
                  </a:lnTo>
                  <a:lnTo>
                    <a:pt x="0" y="110998"/>
                  </a:lnTo>
                  <a:lnTo>
                    <a:pt x="15773" y="110998"/>
                  </a:lnTo>
                  <a:lnTo>
                    <a:pt x="15773" y="95148"/>
                  </a:lnTo>
                  <a:close/>
                </a:path>
                <a:path w="268605" h="111125">
                  <a:moveTo>
                    <a:pt x="31546" y="63436"/>
                  </a:moveTo>
                  <a:lnTo>
                    <a:pt x="15773" y="63436"/>
                  </a:lnTo>
                  <a:lnTo>
                    <a:pt x="0" y="63436"/>
                  </a:lnTo>
                  <a:lnTo>
                    <a:pt x="0" y="79286"/>
                  </a:lnTo>
                  <a:lnTo>
                    <a:pt x="15773" y="79286"/>
                  </a:lnTo>
                  <a:lnTo>
                    <a:pt x="31546" y="79286"/>
                  </a:lnTo>
                  <a:lnTo>
                    <a:pt x="31546" y="63436"/>
                  </a:lnTo>
                  <a:close/>
                </a:path>
                <a:path w="268605" h="111125">
                  <a:moveTo>
                    <a:pt x="47320" y="12"/>
                  </a:moveTo>
                  <a:lnTo>
                    <a:pt x="31546" y="12"/>
                  </a:lnTo>
                  <a:lnTo>
                    <a:pt x="15773" y="0"/>
                  </a:lnTo>
                  <a:lnTo>
                    <a:pt x="0" y="12"/>
                  </a:lnTo>
                  <a:lnTo>
                    <a:pt x="0" y="15862"/>
                  </a:lnTo>
                  <a:lnTo>
                    <a:pt x="0" y="31724"/>
                  </a:lnTo>
                  <a:lnTo>
                    <a:pt x="0" y="47574"/>
                  </a:lnTo>
                  <a:lnTo>
                    <a:pt x="15773" y="47574"/>
                  </a:lnTo>
                  <a:lnTo>
                    <a:pt x="31546" y="47574"/>
                  </a:lnTo>
                  <a:lnTo>
                    <a:pt x="31546" y="31724"/>
                  </a:lnTo>
                  <a:lnTo>
                    <a:pt x="47320" y="31724"/>
                  </a:lnTo>
                  <a:lnTo>
                    <a:pt x="47320" y="15862"/>
                  </a:lnTo>
                  <a:lnTo>
                    <a:pt x="47320" y="12"/>
                  </a:lnTo>
                  <a:close/>
                </a:path>
                <a:path w="268605" h="111125">
                  <a:moveTo>
                    <a:pt x="78854" y="79286"/>
                  </a:moveTo>
                  <a:lnTo>
                    <a:pt x="63068" y="79286"/>
                  </a:lnTo>
                  <a:lnTo>
                    <a:pt x="63068" y="95148"/>
                  </a:lnTo>
                  <a:lnTo>
                    <a:pt x="78854" y="95148"/>
                  </a:lnTo>
                  <a:lnTo>
                    <a:pt x="78854" y="79286"/>
                  </a:lnTo>
                  <a:close/>
                </a:path>
                <a:path w="268605" h="111125">
                  <a:moveTo>
                    <a:pt x="157708" y="47574"/>
                  </a:moveTo>
                  <a:lnTo>
                    <a:pt x="141947" y="47574"/>
                  </a:lnTo>
                  <a:lnTo>
                    <a:pt x="126161" y="47574"/>
                  </a:lnTo>
                  <a:lnTo>
                    <a:pt x="110401" y="47574"/>
                  </a:lnTo>
                  <a:lnTo>
                    <a:pt x="110401" y="31724"/>
                  </a:lnTo>
                  <a:lnTo>
                    <a:pt x="110401" y="15862"/>
                  </a:lnTo>
                  <a:lnTo>
                    <a:pt x="94615" y="15862"/>
                  </a:lnTo>
                  <a:lnTo>
                    <a:pt x="94615" y="12"/>
                  </a:lnTo>
                  <a:lnTo>
                    <a:pt x="78854" y="12"/>
                  </a:lnTo>
                  <a:lnTo>
                    <a:pt x="63068" y="12"/>
                  </a:lnTo>
                  <a:lnTo>
                    <a:pt x="63068" y="15862"/>
                  </a:lnTo>
                  <a:lnTo>
                    <a:pt x="63068" y="31724"/>
                  </a:lnTo>
                  <a:lnTo>
                    <a:pt x="63068" y="47574"/>
                  </a:lnTo>
                  <a:lnTo>
                    <a:pt x="47320" y="47574"/>
                  </a:lnTo>
                  <a:lnTo>
                    <a:pt x="47320" y="63436"/>
                  </a:lnTo>
                  <a:lnTo>
                    <a:pt x="63093" y="63436"/>
                  </a:lnTo>
                  <a:lnTo>
                    <a:pt x="63093" y="47574"/>
                  </a:lnTo>
                  <a:lnTo>
                    <a:pt x="78854" y="47574"/>
                  </a:lnTo>
                  <a:lnTo>
                    <a:pt x="94615" y="47574"/>
                  </a:lnTo>
                  <a:lnTo>
                    <a:pt x="94615" y="63436"/>
                  </a:lnTo>
                  <a:lnTo>
                    <a:pt x="110401" y="63436"/>
                  </a:lnTo>
                  <a:lnTo>
                    <a:pt x="110401" y="79286"/>
                  </a:lnTo>
                  <a:lnTo>
                    <a:pt x="110401" y="95148"/>
                  </a:lnTo>
                  <a:lnTo>
                    <a:pt x="126161" y="95148"/>
                  </a:lnTo>
                  <a:lnTo>
                    <a:pt x="141947" y="95148"/>
                  </a:lnTo>
                  <a:lnTo>
                    <a:pt x="157708" y="95148"/>
                  </a:lnTo>
                  <a:lnTo>
                    <a:pt x="157708" y="79286"/>
                  </a:lnTo>
                  <a:lnTo>
                    <a:pt x="141947" y="79286"/>
                  </a:lnTo>
                  <a:lnTo>
                    <a:pt x="141947" y="63436"/>
                  </a:lnTo>
                  <a:lnTo>
                    <a:pt x="157708" y="63436"/>
                  </a:lnTo>
                  <a:lnTo>
                    <a:pt x="157708" y="47574"/>
                  </a:lnTo>
                  <a:close/>
                </a:path>
                <a:path w="268605" h="111125">
                  <a:moveTo>
                    <a:pt x="157708" y="15862"/>
                  </a:moveTo>
                  <a:lnTo>
                    <a:pt x="141947" y="15862"/>
                  </a:lnTo>
                  <a:lnTo>
                    <a:pt x="126161" y="15862"/>
                  </a:lnTo>
                  <a:lnTo>
                    <a:pt x="126161" y="31724"/>
                  </a:lnTo>
                  <a:lnTo>
                    <a:pt x="141947" y="31724"/>
                  </a:lnTo>
                  <a:lnTo>
                    <a:pt x="157708" y="31724"/>
                  </a:lnTo>
                  <a:lnTo>
                    <a:pt x="157708" y="15862"/>
                  </a:lnTo>
                  <a:close/>
                </a:path>
                <a:path w="268605" h="111125">
                  <a:moveTo>
                    <a:pt x="173482" y="0"/>
                  </a:moveTo>
                  <a:lnTo>
                    <a:pt x="157708" y="0"/>
                  </a:lnTo>
                  <a:lnTo>
                    <a:pt x="157708" y="15862"/>
                  </a:lnTo>
                  <a:lnTo>
                    <a:pt x="173482" y="15862"/>
                  </a:lnTo>
                  <a:lnTo>
                    <a:pt x="173482" y="0"/>
                  </a:lnTo>
                  <a:close/>
                </a:path>
                <a:path w="268605" h="111125">
                  <a:moveTo>
                    <a:pt x="220802" y="79298"/>
                  </a:moveTo>
                  <a:lnTo>
                    <a:pt x="205028" y="79298"/>
                  </a:lnTo>
                  <a:lnTo>
                    <a:pt x="205028" y="95148"/>
                  </a:lnTo>
                  <a:lnTo>
                    <a:pt x="220802" y="95148"/>
                  </a:lnTo>
                  <a:lnTo>
                    <a:pt x="220802" y="79298"/>
                  </a:lnTo>
                  <a:close/>
                </a:path>
                <a:path w="268605" h="111125">
                  <a:moveTo>
                    <a:pt x="252336" y="79286"/>
                  </a:moveTo>
                  <a:lnTo>
                    <a:pt x="236575" y="79286"/>
                  </a:lnTo>
                  <a:lnTo>
                    <a:pt x="236575" y="95148"/>
                  </a:lnTo>
                  <a:lnTo>
                    <a:pt x="252336" y="95148"/>
                  </a:lnTo>
                  <a:lnTo>
                    <a:pt x="252336" y="79286"/>
                  </a:lnTo>
                  <a:close/>
                </a:path>
                <a:path w="268605" h="111125">
                  <a:moveTo>
                    <a:pt x="268122" y="15862"/>
                  </a:moveTo>
                  <a:lnTo>
                    <a:pt x="252336" y="15862"/>
                  </a:lnTo>
                  <a:lnTo>
                    <a:pt x="252336" y="31724"/>
                  </a:lnTo>
                  <a:lnTo>
                    <a:pt x="236575" y="31724"/>
                  </a:lnTo>
                  <a:lnTo>
                    <a:pt x="236575" y="15862"/>
                  </a:lnTo>
                  <a:lnTo>
                    <a:pt x="236575" y="12"/>
                  </a:lnTo>
                  <a:lnTo>
                    <a:pt x="220802" y="12"/>
                  </a:lnTo>
                  <a:lnTo>
                    <a:pt x="205028" y="0"/>
                  </a:lnTo>
                  <a:lnTo>
                    <a:pt x="205028" y="15862"/>
                  </a:lnTo>
                  <a:lnTo>
                    <a:pt x="220802" y="15862"/>
                  </a:lnTo>
                  <a:lnTo>
                    <a:pt x="220802" y="31711"/>
                  </a:lnTo>
                  <a:lnTo>
                    <a:pt x="205028" y="31711"/>
                  </a:lnTo>
                  <a:lnTo>
                    <a:pt x="205028" y="15862"/>
                  </a:lnTo>
                  <a:lnTo>
                    <a:pt x="189255" y="15862"/>
                  </a:lnTo>
                  <a:lnTo>
                    <a:pt x="173482" y="15862"/>
                  </a:lnTo>
                  <a:lnTo>
                    <a:pt x="173482" y="31724"/>
                  </a:lnTo>
                  <a:lnTo>
                    <a:pt x="189255" y="31724"/>
                  </a:lnTo>
                  <a:lnTo>
                    <a:pt x="189255" y="47574"/>
                  </a:lnTo>
                  <a:lnTo>
                    <a:pt x="173482" y="47586"/>
                  </a:lnTo>
                  <a:lnTo>
                    <a:pt x="173482" y="63436"/>
                  </a:lnTo>
                  <a:lnTo>
                    <a:pt x="173482" y="79286"/>
                  </a:lnTo>
                  <a:lnTo>
                    <a:pt x="189255" y="79286"/>
                  </a:lnTo>
                  <a:lnTo>
                    <a:pt x="189255" y="63436"/>
                  </a:lnTo>
                  <a:lnTo>
                    <a:pt x="205028" y="63436"/>
                  </a:lnTo>
                  <a:lnTo>
                    <a:pt x="220802" y="63436"/>
                  </a:lnTo>
                  <a:lnTo>
                    <a:pt x="220802" y="47586"/>
                  </a:lnTo>
                  <a:lnTo>
                    <a:pt x="205028" y="47586"/>
                  </a:lnTo>
                  <a:lnTo>
                    <a:pt x="220802" y="47574"/>
                  </a:lnTo>
                  <a:lnTo>
                    <a:pt x="236575" y="47574"/>
                  </a:lnTo>
                  <a:lnTo>
                    <a:pt x="252336" y="47574"/>
                  </a:lnTo>
                  <a:lnTo>
                    <a:pt x="268122" y="47574"/>
                  </a:lnTo>
                  <a:lnTo>
                    <a:pt x="268122" y="31724"/>
                  </a:lnTo>
                  <a:lnTo>
                    <a:pt x="268122" y="15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9780" y="304962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579" y="0"/>
                  </a:lnTo>
                </a:path>
              </a:pathLst>
            </a:custGeom>
            <a:ln w="1585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043" y="3057550"/>
              <a:ext cx="520700" cy="79375"/>
            </a:xfrm>
            <a:custGeom>
              <a:avLst/>
              <a:gdLst/>
              <a:ahLst/>
              <a:cxnLst/>
              <a:rect l="l" t="t" r="r" b="b"/>
              <a:pathLst>
                <a:path w="520700" h="79375">
                  <a:moveTo>
                    <a:pt x="15773" y="15875"/>
                  </a:moveTo>
                  <a:lnTo>
                    <a:pt x="0" y="15875"/>
                  </a:lnTo>
                  <a:lnTo>
                    <a:pt x="0" y="31724"/>
                  </a:lnTo>
                  <a:lnTo>
                    <a:pt x="0" y="47586"/>
                  </a:lnTo>
                  <a:lnTo>
                    <a:pt x="15773" y="47586"/>
                  </a:lnTo>
                  <a:lnTo>
                    <a:pt x="15773" y="31724"/>
                  </a:lnTo>
                  <a:lnTo>
                    <a:pt x="15773" y="15875"/>
                  </a:lnTo>
                  <a:close/>
                </a:path>
                <a:path w="520700" h="79375">
                  <a:moveTo>
                    <a:pt x="268135" y="47586"/>
                  </a:moveTo>
                  <a:lnTo>
                    <a:pt x="252349" y="47586"/>
                  </a:lnTo>
                  <a:lnTo>
                    <a:pt x="236588" y="47586"/>
                  </a:lnTo>
                  <a:lnTo>
                    <a:pt x="236588" y="63436"/>
                  </a:lnTo>
                  <a:lnTo>
                    <a:pt x="252349" y="63436"/>
                  </a:lnTo>
                  <a:lnTo>
                    <a:pt x="252349" y="79298"/>
                  </a:lnTo>
                  <a:lnTo>
                    <a:pt x="268135" y="79298"/>
                  </a:lnTo>
                  <a:lnTo>
                    <a:pt x="268135" y="63436"/>
                  </a:lnTo>
                  <a:lnTo>
                    <a:pt x="268135" y="47586"/>
                  </a:lnTo>
                  <a:close/>
                </a:path>
                <a:path w="520700" h="79375">
                  <a:moveTo>
                    <a:pt x="268135" y="0"/>
                  </a:moveTo>
                  <a:lnTo>
                    <a:pt x="268135" y="0"/>
                  </a:lnTo>
                  <a:lnTo>
                    <a:pt x="189255" y="0"/>
                  </a:lnTo>
                  <a:lnTo>
                    <a:pt x="189255" y="15875"/>
                  </a:lnTo>
                  <a:lnTo>
                    <a:pt x="189255" y="31724"/>
                  </a:lnTo>
                  <a:lnTo>
                    <a:pt x="173507" y="31724"/>
                  </a:lnTo>
                  <a:lnTo>
                    <a:pt x="173507" y="15875"/>
                  </a:lnTo>
                  <a:lnTo>
                    <a:pt x="189255" y="15875"/>
                  </a:lnTo>
                  <a:lnTo>
                    <a:pt x="189255" y="0"/>
                  </a:lnTo>
                  <a:lnTo>
                    <a:pt x="173507" y="0"/>
                  </a:lnTo>
                  <a:lnTo>
                    <a:pt x="157734" y="0"/>
                  </a:lnTo>
                  <a:lnTo>
                    <a:pt x="157734" y="15862"/>
                  </a:lnTo>
                  <a:lnTo>
                    <a:pt x="141960" y="15862"/>
                  </a:lnTo>
                  <a:lnTo>
                    <a:pt x="126187" y="15875"/>
                  </a:lnTo>
                  <a:lnTo>
                    <a:pt x="47320" y="15875"/>
                  </a:lnTo>
                  <a:lnTo>
                    <a:pt x="47320" y="31724"/>
                  </a:lnTo>
                  <a:lnTo>
                    <a:pt x="47320" y="47586"/>
                  </a:lnTo>
                  <a:lnTo>
                    <a:pt x="31546" y="47586"/>
                  </a:lnTo>
                  <a:lnTo>
                    <a:pt x="15773" y="47586"/>
                  </a:lnTo>
                  <a:lnTo>
                    <a:pt x="15773" y="63436"/>
                  </a:lnTo>
                  <a:lnTo>
                    <a:pt x="15773" y="79298"/>
                  </a:lnTo>
                  <a:lnTo>
                    <a:pt x="31546" y="79298"/>
                  </a:lnTo>
                  <a:lnTo>
                    <a:pt x="31546" y="63436"/>
                  </a:lnTo>
                  <a:lnTo>
                    <a:pt x="47320" y="63436"/>
                  </a:lnTo>
                  <a:lnTo>
                    <a:pt x="47320" y="79298"/>
                  </a:lnTo>
                  <a:lnTo>
                    <a:pt x="63093" y="79298"/>
                  </a:lnTo>
                  <a:lnTo>
                    <a:pt x="63093" y="63436"/>
                  </a:lnTo>
                  <a:lnTo>
                    <a:pt x="63093" y="47586"/>
                  </a:lnTo>
                  <a:lnTo>
                    <a:pt x="78867" y="47586"/>
                  </a:lnTo>
                  <a:lnTo>
                    <a:pt x="78867" y="63436"/>
                  </a:lnTo>
                  <a:lnTo>
                    <a:pt x="78867" y="79298"/>
                  </a:lnTo>
                  <a:lnTo>
                    <a:pt x="94640" y="79298"/>
                  </a:lnTo>
                  <a:lnTo>
                    <a:pt x="94640" y="63436"/>
                  </a:lnTo>
                  <a:lnTo>
                    <a:pt x="110413" y="63436"/>
                  </a:lnTo>
                  <a:lnTo>
                    <a:pt x="110413" y="47586"/>
                  </a:lnTo>
                  <a:lnTo>
                    <a:pt x="94640" y="47586"/>
                  </a:lnTo>
                  <a:lnTo>
                    <a:pt x="94640" y="31724"/>
                  </a:lnTo>
                  <a:lnTo>
                    <a:pt x="110413" y="31724"/>
                  </a:lnTo>
                  <a:lnTo>
                    <a:pt x="126187" y="31724"/>
                  </a:lnTo>
                  <a:lnTo>
                    <a:pt x="141960" y="31724"/>
                  </a:lnTo>
                  <a:lnTo>
                    <a:pt x="157734" y="31724"/>
                  </a:lnTo>
                  <a:lnTo>
                    <a:pt x="157734" y="47574"/>
                  </a:lnTo>
                  <a:lnTo>
                    <a:pt x="141960" y="47574"/>
                  </a:lnTo>
                  <a:lnTo>
                    <a:pt x="126187" y="47586"/>
                  </a:lnTo>
                  <a:lnTo>
                    <a:pt x="126187" y="63436"/>
                  </a:lnTo>
                  <a:lnTo>
                    <a:pt x="141960" y="63436"/>
                  </a:lnTo>
                  <a:lnTo>
                    <a:pt x="157734" y="63436"/>
                  </a:lnTo>
                  <a:lnTo>
                    <a:pt x="173507" y="63436"/>
                  </a:lnTo>
                  <a:lnTo>
                    <a:pt x="173507" y="47586"/>
                  </a:lnTo>
                  <a:lnTo>
                    <a:pt x="189255" y="47586"/>
                  </a:lnTo>
                  <a:lnTo>
                    <a:pt x="205041" y="47586"/>
                  </a:lnTo>
                  <a:lnTo>
                    <a:pt x="205041" y="63436"/>
                  </a:lnTo>
                  <a:lnTo>
                    <a:pt x="205041" y="79298"/>
                  </a:lnTo>
                  <a:lnTo>
                    <a:pt x="220802" y="79298"/>
                  </a:lnTo>
                  <a:lnTo>
                    <a:pt x="220802" y="63436"/>
                  </a:lnTo>
                  <a:lnTo>
                    <a:pt x="220802" y="47586"/>
                  </a:lnTo>
                  <a:lnTo>
                    <a:pt x="220802" y="31724"/>
                  </a:lnTo>
                  <a:lnTo>
                    <a:pt x="205041" y="31724"/>
                  </a:lnTo>
                  <a:lnTo>
                    <a:pt x="205041" y="15875"/>
                  </a:lnTo>
                  <a:lnTo>
                    <a:pt x="220802" y="15875"/>
                  </a:lnTo>
                  <a:lnTo>
                    <a:pt x="220802" y="31724"/>
                  </a:lnTo>
                  <a:lnTo>
                    <a:pt x="236588" y="31724"/>
                  </a:lnTo>
                  <a:lnTo>
                    <a:pt x="236588" y="15875"/>
                  </a:lnTo>
                  <a:lnTo>
                    <a:pt x="252349" y="15875"/>
                  </a:lnTo>
                  <a:lnTo>
                    <a:pt x="268135" y="15875"/>
                  </a:lnTo>
                  <a:lnTo>
                    <a:pt x="268135" y="0"/>
                  </a:lnTo>
                  <a:close/>
                </a:path>
                <a:path w="520700" h="79375">
                  <a:moveTo>
                    <a:pt x="283895" y="15875"/>
                  </a:moveTo>
                  <a:lnTo>
                    <a:pt x="268135" y="15875"/>
                  </a:lnTo>
                  <a:lnTo>
                    <a:pt x="268135" y="31724"/>
                  </a:lnTo>
                  <a:lnTo>
                    <a:pt x="283895" y="31724"/>
                  </a:lnTo>
                  <a:lnTo>
                    <a:pt x="283895" y="15875"/>
                  </a:lnTo>
                  <a:close/>
                </a:path>
                <a:path w="520700" h="79375">
                  <a:moveTo>
                    <a:pt x="346989" y="31724"/>
                  </a:moveTo>
                  <a:lnTo>
                    <a:pt x="331216" y="31724"/>
                  </a:lnTo>
                  <a:lnTo>
                    <a:pt x="315442" y="31724"/>
                  </a:lnTo>
                  <a:lnTo>
                    <a:pt x="315442" y="15875"/>
                  </a:lnTo>
                  <a:lnTo>
                    <a:pt x="331216" y="15875"/>
                  </a:lnTo>
                  <a:lnTo>
                    <a:pt x="331216" y="0"/>
                  </a:lnTo>
                  <a:lnTo>
                    <a:pt x="315442" y="0"/>
                  </a:lnTo>
                  <a:lnTo>
                    <a:pt x="315442" y="15862"/>
                  </a:lnTo>
                  <a:lnTo>
                    <a:pt x="299669" y="15862"/>
                  </a:lnTo>
                  <a:lnTo>
                    <a:pt x="299669" y="31724"/>
                  </a:lnTo>
                  <a:lnTo>
                    <a:pt x="283895" y="31724"/>
                  </a:lnTo>
                  <a:lnTo>
                    <a:pt x="283895" y="47586"/>
                  </a:lnTo>
                  <a:lnTo>
                    <a:pt x="299669" y="47586"/>
                  </a:lnTo>
                  <a:lnTo>
                    <a:pt x="315442" y="47586"/>
                  </a:lnTo>
                  <a:lnTo>
                    <a:pt x="315442" y="63436"/>
                  </a:lnTo>
                  <a:lnTo>
                    <a:pt x="331216" y="63436"/>
                  </a:lnTo>
                  <a:lnTo>
                    <a:pt x="346989" y="63436"/>
                  </a:lnTo>
                  <a:lnTo>
                    <a:pt x="346989" y="47586"/>
                  </a:lnTo>
                  <a:lnTo>
                    <a:pt x="346989" y="31724"/>
                  </a:lnTo>
                  <a:close/>
                </a:path>
                <a:path w="520700" h="79375">
                  <a:moveTo>
                    <a:pt x="410070" y="47586"/>
                  </a:moveTo>
                  <a:lnTo>
                    <a:pt x="394309" y="47586"/>
                  </a:lnTo>
                  <a:lnTo>
                    <a:pt x="378523" y="47586"/>
                  </a:lnTo>
                  <a:lnTo>
                    <a:pt x="378523" y="31724"/>
                  </a:lnTo>
                  <a:lnTo>
                    <a:pt x="378523" y="15875"/>
                  </a:lnTo>
                  <a:lnTo>
                    <a:pt x="378523" y="0"/>
                  </a:lnTo>
                  <a:lnTo>
                    <a:pt x="362762" y="0"/>
                  </a:lnTo>
                  <a:lnTo>
                    <a:pt x="346989" y="0"/>
                  </a:lnTo>
                  <a:lnTo>
                    <a:pt x="346989" y="15875"/>
                  </a:lnTo>
                  <a:lnTo>
                    <a:pt x="362762" y="15875"/>
                  </a:lnTo>
                  <a:lnTo>
                    <a:pt x="362762" y="31724"/>
                  </a:lnTo>
                  <a:lnTo>
                    <a:pt x="362762" y="47586"/>
                  </a:lnTo>
                  <a:lnTo>
                    <a:pt x="362762" y="63436"/>
                  </a:lnTo>
                  <a:lnTo>
                    <a:pt x="378523" y="63436"/>
                  </a:lnTo>
                  <a:lnTo>
                    <a:pt x="394309" y="63436"/>
                  </a:lnTo>
                  <a:lnTo>
                    <a:pt x="410070" y="63436"/>
                  </a:lnTo>
                  <a:lnTo>
                    <a:pt x="410070" y="47586"/>
                  </a:lnTo>
                  <a:close/>
                </a:path>
                <a:path w="520700" h="79375">
                  <a:moveTo>
                    <a:pt x="410070" y="15875"/>
                  </a:moveTo>
                  <a:lnTo>
                    <a:pt x="394309" y="15875"/>
                  </a:lnTo>
                  <a:lnTo>
                    <a:pt x="394309" y="31724"/>
                  </a:lnTo>
                  <a:lnTo>
                    <a:pt x="410070" y="31724"/>
                  </a:lnTo>
                  <a:lnTo>
                    <a:pt x="410070" y="15875"/>
                  </a:lnTo>
                  <a:close/>
                </a:path>
                <a:path w="520700" h="79375">
                  <a:moveTo>
                    <a:pt x="520484" y="15875"/>
                  </a:moveTo>
                  <a:lnTo>
                    <a:pt x="504710" y="15875"/>
                  </a:lnTo>
                  <a:lnTo>
                    <a:pt x="488950" y="15875"/>
                  </a:lnTo>
                  <a:lnTo>
                    <a:pt x="473163" y="15875"/>
                  </a:lnTo>
                  <a:lnTo>
                    <a:pt x="473163" y="31724"/>
                  </a:lnTo>
                  <a:lnTo>
                    <a:pt x="457403" y="31724"/>
                  </a:lnTo>
                  <a:lnTo>
                    <a:pt x="457403" y="15875"/>
                  </a:lnTo>
                  <a:lnTo>
                    <a:pt x="441617" y="15875"/>
                  </a:lnTo>
                  <a:lnTo>
                    <a:pt x="441617" y="31724"/>
                  </a:lnTo>
                  <a:lnTo>
                    <a:pt x="441617" y="47586"/>
                  </a:lnTo>
                  <a:lnTo>
                    <a:pt x="441617" y="63436"/>
                  </a:lnTo>
                  <a:lnTo>
                    <a:pt x="457403" y="63436"/>
                  </a:lnTo>
                  <a:lnTo>
                    <a:pt x="473163" y="63436"/>
                  </a:lnTo>
                  <a:lnTo>
                    <a:pt x="488950" y="63436"/>
                  </a:lnTo>
                  <a:lnTo>
                    <a:pt x="504710" y="63436"/>
                  </a:lnTo>
                  <a:lnTo>
                    <a:pt x="520484" y="63436"/>
                  </a:lnTo>
                  <a:lnTo>
                    <a:pt x="520484" y="47586"/>
                  </a:lnTo>
                  <a:lnTo>
                    <a:pt x="504710" y="47586"/>
                  </a:lnTo>
                  <a:lnTo>
                    <a:pt x="488950" y="47586"/>
                  </a:lnTo>
                  <a:lnTo>
                    <a:pt x="488950" y="31724"/>
                  </a:lnTo>
                  <a:lnTo>
                    <a:pt x="504710" y="31724"/>
                  </a:lnTo>
                  <a:lnTo>
                    <a:pt x="520484" y="31724"/>
                  </a:lnTo>
                  <a:lnTo>
                    <a:pt x="520484" y="15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043" y="3120986"/>
              <a:ext cx="504825" cy="79375"/>
            </a:xfrm>
            <a:custGeom>
              <a:avLst/>
              <a:gdLst/>
              <a:ahLst/>
              <a:cxnLst/>
              <a:rect l="l" t="t" r="r" b="b"/>
              <a:pathLst>
                <a:path w="504825" h="79375">
                  <a:moveTo>
                    <a:pt x="47320" y="63411"/>
                  </a:moveTo>
                  <a:lnTo>
                    <a:pt x="31546" y="63411"/>
                  </a:lnTo>
                  <a:lnTo>
                    <a:pt x="31546" y="79286"/>
                  </a:lnTo>
                  <a:lnTo>
                    <a:pt x="47320" y="79286"/>
                  </a:lnTo>
                  <a:lnTo>
                    <a:pt x="47320" y="63411"/>
                  </a:lnTo>
                  <a:close/>
                </a:path>
                <a:path w="504825" h="79375">
                  <a:moveTo>
                    <a:pt x="47320" y="15849"/>
                  </a:moveTo>
                  <a:lnTo>
                    <a:pt x="31546" y="15849"/>
                  </a:lnTo>
                  <a:lnTo>
                    <a:pt x="31546" y="31699"/>
                  </a:lnTo>
                  <a:lnTo>
                    <a:pt x="15773" y="31699"/>
                  </a:lnTo>
                  <a:lnTo>
                    <a:pt x="15773" y="15849"/>
                  </a:lnTo>
                  <a:lnTo>
                    <a:pt x="0" y="15849"/>
                  </a:lnTo>
                  <a:lnTo>
                    <a:pt x="0" y="31699"/>
                  </a:lnTo>
                  <a:lnTo>
                    <a:pt x="0" y="47561"/>
                  </a:lnTo>
                  <a:lnTo>
                    <a:pt x="0" y="63411"/>
                  </a:lnTo>
                  <a:lnTo>
                    <a:pt x="0" y="79286"/>
                  </a:lnTo>
                  <a:lnTo>
                    <a:pt x="15773" y="79286"/>
                  </a:lnTo>
                  <a:lnTo>
                    <a:pt x="15773" y="63411"/>
                  </a:lnTo>
                  <a:lnTo>
                    <a:pt x="15773" y="47561"/>
                  </a:lnTo>
                  <a:lnTo>
                    <a:pt x="31546" y="47561"/>
                  </a:lnTo>
                  <a:lnTo>
                    <a:pt x="47320" y="47561"/>
                  </a:lnTo>
                  <a:lnTo>
                    <a:pt x="47320" y="31699"/>
                  </a:lnTo>
                  <a:lnTo>
                    <a:pt x="47320" y="15849"/>
                  </a:lnTo>
                  <a:close/>
                </a:path>
                <a:path w="504825" h="79375">
                  <a:moveTo>
                    <a:pt x="110413" y="47561"/>
                  </a:moveTo>
                  <a:lnTo>
                    <a:pt x="94640" y="47561"/>
                  </a:lnTo>
                  <a:lnTo>
                    <a:pt x="78867" y="47561"/>
                  </a:lnTo>
                  <a:lnTo>
                    <a:pt x="63093" y="47561"/>
                  </a:lnTo>
                  <a:lnTo>
                    <a:pt x="63093" y="63411"/>
                  </a:lnTo>
                  <a:lnTo>
                    <a:pt x="63093" y="79286"/>
                  </a:lnTo>
                  <a:lnTo>
                    <a:pt x="78867" y="79286"/>
                  </a:lnTo>
                  <a:lnTo>
                    <a:pt x="94640" y="79286"/>
                  </a:lnTo>
                  <a:lnTo>
                    <a:pt x="94640" y="63411"/>
                  </a:lnTo>
                  <a:lnTo>
                    <a:pt x="110413" y="63411"/>
                  </a:lnTo>
                  <a:lnTo>
                    <a:pt x="110413" y="47561"/>
                  </a:lnTo>
                  <a:close/>
                </a:path>
                <a:path w="504825" h="79375">
                  <a:moveTo>
                    <a:pt x="110413" y="15849"/>
                  </a:moveTo>
                  <a:lnTo>
                    <a:pt x="94640" y="15849"/>
                  </a:lnTo>
                  <a:lnTo>
                    <a:pt x="78867" y="15849"/>
                  </a:lnTo>
                  <a:lnTo>
                    <a:pt x="63093" y="15849"/>
                  </a:lnTo>
                  <a:lnTo>
                    <a:pt x="63093" y="31699"/>
                  </a:lnTo>
                  <a:lnTo>
                    <a:pt x="78867" y="31699"/>
                  </a:lnTo>
                  <a:lnTo>
                    <a:pt x="94640" y="31699"/>
                  </a:lnTo>
                  <a:lnTo>
                    <a:pt x="110413" y="31699"/>
                  </a:lnTo>
                  <a:lnTo>
                    <a:pt x="110413" y="15849"/>
                  </a:lnTo>
                  <a:close/>
                </a:path>
                <a:path w="504825" h="79375">
                  <a:moveTo>
                    <a:pt x="220802" y="15849"/>
                  </a:moveTo>
                  <a:lnTo>
                    <a:pt x="205041" y="15849"/>
                  </a:lnTo>
                  <a:lnTo>
                    <a:pt x="189255" y="15849"/>
                  </a:lnTo>
                  <a:lnTo>
                    <a:pt x="189255" y="31699"/>
                  </a:lnTo>
                  <a:lnTo>
                    <a:pt x="173507" y="31699"/>
                  </a:lnTo>
                  <a:lnTo>
                    <a:pt x="157734" y="31699"/>
                  </a:lnTo>
                  <a:lnTo>
                    <a:pt x="141960" y="31711"/>
                  </a:lnTo>
                  <a:lnTo>
                    <a:pt x="157734" y="31699"/>
                  </a:lnTo>
                  <a:lnTo>
                    <a:pt x="157734" y="15836"/>
                  </a:lnTo>
                  <a:lnTo>
                    <a:pt x="141960" y="15836"/>
                  </a:lnTo>
                  <a:lnTo>
                    <a:pt x="126187" y="15849"/>
                  </a:lnTo>
                  <a:lnTo>
                    <a:pt x="126187" y="31699"/>
                  </a:lnTo>
                  <a:lnTo>
                    <a:pt x="126187" y="47561"/>
                  </a:lnTo>
                  <a:lnTo>
                    <a:pt x="141960" y="47561"/>
                  </a:lnTo>
                  <a:lnTo>
                    <a:pt x="141960" y="63411"/>
                  </a:lnTo>
                  <a:lnTo>
                    <a:pt x="157734" y="63411"/>
                  </a:lnTo>
                  <a:lnTo>
                    <a:pt x="173507" y="63411"/>
                  </a:lnTo>
                  <a:lnTo>
                    <a:pt x="173507" y="47561"/>
                  </a:lnTo>
                  <a:lnTo>
                    <a:pt x="189280" y="47561"/>
                  </a:lnTo>
                  <a:lnTo>
                    <a:pt x="189280" y="31699"/>
                  </a:lnTo>
                  <a:lnTo>
                    <a:pt x="205041" y="31699"/>
                  </a:lnTo>
                  <a:lnTo>
                    <a:pt x="220802" y="31699"/>
                  </a:lnTo>
                  <a:lnTo>
                    <a:pt x="220802" y="15849"/>
                  </a:lnTo>
                  <a:close/>
                </a:path>
                <a:path w="504825" h="79375">
                  <a:moveTo>
                    <a:pt x="236588" y="63411"/>
                  </a:moveTo>
                  <a:lnTo>
                    <a:pt x="220802" y="63411"/>
                  </a:lnTo>
                  <a:lnTo>
                    <a:pt x="220802" y="47561"/>
                  </a:lnTo>
                  <a:lnTo>
                    <a:pt x="205041" y="47561"/>
                  </a:lnTo>
                  <a:lnTo>
                    <a:pt x="205041" y="63411"/>
                  </a:lnTo>
                  <a:lnTo>
                    <a:pt x="189255" y="63411"/>
                  </a:lnTo>
                  <a:lnTo>
                    <a:pt x="189255" y="79286"/>
                  </a:lnTo>
                  <a:lnTo>
                    <a:pt x="205041" y="79286"/>
                  </a:lnTo>
                  <a:lnTo>
                    <a:pt x="220802" y="79286"/>
                  </a:lnTo>
                  <a:lnTo>
                    <a:pt x="236588" y="79286"/>
                  </a:lnTo>
                  <a:lnTo>
                    <a:pt x="236588" y="63411"/>
                  </a:lnTo>
                  <a:close/>
                </a:path>
                <a:path w="504825" h="79375">
                  <a:moveTo>
                    <a:pt x="236588" y="31699"/>
                  </a:moveTo>
                  <a:lnTo>
                    <a:pt x="220802" y="31699"/>
                  </a:lnTo>
                  <a:lnTo>
                    <a:pt x="220802" y="47561"/>
                  </a:lnTo>
                  <a:lnTo>
                    <a:pt x="236588" y="47561"/>
                  </a:lnTo>
                  <a:lnTo>
                    <a:pt x="236588" y="31699"/>
                  </a:lnTo>
                  <a:close/>
                </a:path>
                <a:path w="504825" h="79375">
                  <a:moveTo>
                    <a:pt x="252349" y="47561"/>
                  </a:moveTo>
                  <a:lnTo>
                    <a:pt x="236588" y="47561"/>
                  </a:lnTo>
                  <a:lnTo>
                    <a:pt x="236588" y="63411"/>
                  </a:lnTo>
                  <a:lnTo>
                    <a:pt x="252349" y="63411"/>
                  </a:lnTo>
                  <a:lnTo>
                    <a:pt x="252349" y="47561"/>
                  </a:lnTo>
                  <a:close/>
                </a:path>
                <a:path w="504825" h="79375">
                  <a:moveTo>
                    <a:pt x="268135" y="63411"/>
                  </a:moveTo>
                  <a:lnTo>
                    <a:pt x="252349" y="63411"/>
                  </a:lnTo>
                  <a:lnTo>
                    <a:pt x="252349" y="79286"/>
                  </a:lnTo>
                  <a:lnTo>
                    <a:pt x="268135" y="79286"/>
                  </a:lnTo>
                  <a:lnTo>
                    <a:pt x="268135" y="63411"/>
                  </a:lnTo>
                  <a:close/>
                </a:path>
                <a:path w="504825" h="79375">
                  <a:moveTo>
                    <a:pt x="299669" y="31711"/>
                  </a:moveTo>
                  <a:lnTo>
                    <a:pt x="283895" y="31711"/>
                  </a:lnTo>
                  <a:lnTo>
                    <a:pt x="283895" y="47561"/>
                  </a:lnTo>
                  <a:lnTo>
                    <a:pt x="299669" y="47561"/>
                  </a:lnTo>
                  <a:lnTo>
                    <a:pt x="299669" y="31711"/>
                  </a:lnTo>
                  <a:close/>
                </a:path>
                <a:path w="504825" h="79375">
                  <a:moveTo>
                    <a:pt x="331216" y="47561"/>
                  </a:moveTo>
                  <a:lnTo>
                    <a:pt x="315442" y="47561"/>
                  </a:lnTo>
                  <a:lnTo>
                    <a:pt x="299669" y="47561"/>
                  </a:lnTo>
                  <a:lnTo>
                    <a:pt x="299669" y="63411"/>
                  </a:lnTo>
                  <a:lnTo>
                    <a:pt x="315442" y="63411"/>
                  </a:lnTo>
                  <a:lnTo>
                    <a:pt x="315442" y="79286"/>
                  </a:lnTo>
                  <a:lnTo>
                    <a:pt x="331216" y="79286"/>
                  </a:lnTo>
                  <a:lnTo>
                    <a:pt x="331216" y="63411"/>
                  </a:lnTo>
                  <a:lnTo>
                    <a:pt x="331216" y="47561"/>
                  </a:lnTo>
                  <a:close/>
                </a:path>
                <a:path w="504825" h="79375">
                  <a:moveTo>
                    <a:pt x="331216" y="0"/>
                  </a:moveTo>
                  <a:lnTo>
                    <a:pt x="315442" y="0"/>
                  </a:lnTo>
                  <a:lnTo>
                    <a:pt x="315442" y="15836"/>
                  </a:lnTo>
                  <a:lnTo>
                    <a:pt x="299669" y="15836"/>
                  </a:lnTo>
                  <a:lnTo>
                    <a:pt x="299669" y="12"/>
                  </a:lnTo>
                  <a:lnTo>
                    <a:pt x="283895" y="12"/>
                  </a:lnTo>
                  <a:lnTo>
                    <a:pt x="268135" y="0"/>
                  </a:lnTo>
                  <a:lnTo>
                    <a:pt x="252349" y="0"/>
                  </a:lnTo>
                  <a:lnTo>
                    <a:pt x="252349" y="15849"/>
                  </a:lnTo>
                  <a:lnTo>
                    <a:pt x="236588" y="15849"/>
                  </a:lnTo>
                  <a:lnTo>
                    <a:pt x="236588" y="31699"/>
                  </a:lnTo>
                  <a:lnTo>
                    <a:pt x="252349" y="31699"/>
                  </a:lnTo>
                  <a:lnTo>
                    <a:pt x="268135" y="31699"/>
                  </a:lnTo>
                  <a:lnTo>
                    <a:pt x="268135" y="15862"/>
                  </a:lnTo>
                  <a:lnTo>
                    <a:pt x="283895" y="15862"/>
                  </a:lnTo>
                  <a:lnTo>
                    <a:pt x="299669" y="15862"/>
                  </a:lnTo>
                  <a:lnTo>
                    <a:pt x="299669" y="31699"/>
                  </a:lnTo>
                  <a:lnTo>
                    <a:pt x="315442" y="31699"/>
                  </a:lnTo>
                  <a:lnTo>
                    <a:pt x="315442" y="15862"/>
                  </a:lnTo>
                  <a:lnTo>
                    <a:pt x="331216" y="15862"/>
                  </a:lnTo>
                  <a:lnTo>
                    <a:pt x="331216" y="0"/>
                  </a:lnTo>
                  <a:close/>
                </a:path>
                <a:path w="504825" h="79375">
                  <a:moveTo>
                    <a:pt x="362762" y="31699"/>
                  </a:moveTo>
                  <a:lnTo>
                    <a:pt x="346989" y="31699"/>
                  </a:lnTo>
                  <a:lnTo>
                    <a:pt x="346989" y="47561"/>
                  </a:lnTo>
                  <a:lnTo>
                    <a:pt x="346989" y="63411"/>
                  </a:lnTo>
                  <a:lnTo>
                    <a:pt x="362762" y="63411"/>
                  </a:lnTo>
                  <a:lnTo>
                    <a:pt x="362762" y="47561"/>
                  </a:lnTo>
                  <a:lnTo>
                    <a:pt x="362762" y="31699"/>
                  </a:lnTo>
                  <a:close/>
                </a:path>
                <a:path w="504825" h="79375">
                  <a:moveTo>
                    <a:pt x="410070" y="63411"/>
                  </a:moveTo>
                  <a:lnTo>
                    <a:pt x="394309" y="63411"/>
                  </a:lnTo>
                  <a:lnTo>
                    <a:pt x="378523" y="63411"/>
                  </a:lnTo>
                  <a:lnTo>
                    <a:pt x="378523" y="79286"/>
                  </a:lnTo>
                  <a:lnTo>
                    <a:pt x="394309" y="79286"/>
                  </a:lnTo>
                  <a:lnTo>
                    <a:pt x="410070" y="79286"/>
                  </a:lnTo>
                  <a:lnTo>
                    <a:pt x="410070" y="63411"/>
                  </a:lnTo>
                  <a:close/>
                </a:path>
                <a:path w="504825" h="79375">
                  <a:moveTo>
                    <a:pt x="410070" y="31699"/>
                  </a:moveTo>
                  <a:lnTo>
                    <a:pt x="394309" y="31699"/>
                  </a:lnTo>
                  <a:lnTo>
                    <a:pt x="394309" y="47561"/>
                  </a:lnTo>
                  <a:lnTo>
                    <a:pt x="410070" y="47561"/>
                  </a:lnTo>
                  <a:lnTo>
                    <a:pt x="410070" y="31699"/>
                  </a:lnTo>
                  <a:close/>
                </a:path>
                <a:path w="504825" h="79375">
                  <a:moveTo>
                    <a:pt x="457403" y="15849"/>
                  </a:moveTo>
                  <a:lnTo>
                    <a:pt x="441617" y="15849"/>
                  </a:lnTo>
                  <a:lnTo>
                    <a:pt x="441617" y="0"/>
                  </a:lnTo>
                  <a:lnTo>
                    <a:pt x="425856" y="0"/>
                  </a:lnTo>
                  <a:lnTo>
                    <a:pt x="410070" y="0"/>
                  </a:lnTo>
                  <a:lnTo>
                    <a:pt x="394309" y="0"/>
                  </a:lnTo>
                  <a:lnTo>
                    <a:pt x="378523" y="0"/>
                  </a:lnTo>
                  <a:lnTo>
                    <a:pt x="362762" y="0"/>
                  </a:lnTo>
                  <a:lnTo>
                    <a:pt x="362762" y="15849"/>
                  </a:lnTo>
                  <a:lnTo>
                    <a:pt x="362762" y="31699"/>
                  </a:lnTo>
                  <a:lnTo>
                    <a:pt x="378523" y="31699"/>
                  </a:lnTo>
                  <a:lnTo>
                    <a:pt x="378523" y="15862"/>
                  </a:lnTo>
                  <a:lnTo>
                    <a:pt x="394309" y="15862"/>
                  </a:lnTo>
                  <a:lnTo>
                    <a:pt x="410070" y="15862"/>
                  </a:lnTo>
                  <a:lnTo>
                    <a:pt x="410070" y="31699"/>
                  </a:lnTo>
                  <a:lnTo>
                    <a:pt x="425856" y="31699"/>
                  </a:lnTo>
                  <a:lnTo>
                    <a:pt x="425856" y="15862"/>
                  </a:lnTo>
                  <a:lnTo>
                    <a:pt x="441617" y="15862"/>
                  </a:lnTo>
                  <a:lnTo>
                    <a:pt x="441617" y="31699"/>
                  </a:lnTo>
                  <a:lnTo>
                    <a:pt x="457403" y="31699"/>
                  </a:lnTo>
                  <a:lnTo>
                    <a:pt x="457403" y="15849"/>
                  </a:lnTo>
                  <a:close/>
                </a:path>
                <a:path w="504825" h="79375">
                  <a:moveTo>
                    <a:pt x="488950" y="31699"/>
                  </a:moveTo>
                  <a:lnTo>
                    <a:pt x="473163" y="31699"/>
                  </a:lnTo>
                  <a:lnTo>
                    <a:pt x="457403" y="31699"/>
                  </a:lnTo>
                  <a:lnTo>
                    <a:pt x="457403" y="47561"/>
                  </a:lnTo>
                  <a:lnTo>
                    <a:pt x="457403" y="63411"/>
                  </a:lnTo>
                  <a:lnTo>
                    <a:pt x="441617" y="63411"/>
                  </a:lnTo>
                  <a:lnTo>
                    <a:pt x="441617" y="47561"/>
                  </a:lnTo>
                  <a:lnTo>
                    <a:pt x="441617" y="31699"/>
                  </a:lnTo>
                  <a:lnTo>
                    <a:pt x="425856" y="31699"/>
                  </a:lnTo>
                  <a:lnTo>
                    <a:pt x="425856" y="47561"/>
                  </a:lnTo>
                  <a:lnTo>
                    <a:pt x="410070" y="47561"/>
                  </a:lnTo>
                  <a:lnTo>
                    <a:pt x="410070" y="63411"/>
                  </a:lnTo>
                  <a:lnTo>
                    <a:pt x="425856" y="63411"/>
                  </a:lnTo>
                  <a:lnTo>
                    <a:pt x="425856" y="79286"/>
                  </a:lnTo>
                  <a:lnTo>
                    <a:pt x="441617" y="79286"/>
                  </a:lnTo>
                  <a:lnTo>
                    <a:pt x="457403" y="79286"/>
                  </a:lnTo>
                  <a:lnTo>
                    <a:pt x="473163" y="79286"/>
                  </a:lnTo>
                  <a:lnTo>
                    <a:pt x="488950" y="79286"/>
                  </a:lnTo>
                  <a:lnTo>
                    <a:pt x="488950" y="63411"/>
                  </a:lnTo>
                  <a:lnTo>
                    <a:pt x="488950" y="47561"/>
                  </a:lnTo>
                  <a:lnTo>
                    <a:pt x="488950" y="31699"/>
                  </a:lnTo>
                  <a:close/>
                </a:path>
                <a:path w="504825" h="79375">
                  <a:moveTo>
                    <a:pt x="504710" y="0"/>
                  </a:moveTo>
                  <a:lnTo>
                    <a:pt x="488950" y="0"/>
                  </a:lnTo>
                  <a:lnTo>
                    <a:pt x="473163" y="0"/>
                  </a:lnTo>
                  <a:lnTo>
                    <a:pt x="473163" y="15862"/>
                  </a:lnTo>
                  <a:lnTo>
                    <a:pt x="488950" y="15862"/>
                  </a:lnTo>
                  <a:lnTo>
                    <a:pt x="488950" y="31699"/>
                  </a:lnTo>
                  <a:lnTo>
                    <a:pt x="504710" y="31699"/>
                  </a:lnTo>
                  <a:lnTo>
                    <a:pt x="504710" y="15862"/>
                  </a:lnTo>
                  <a:lnTo>
                    <a:pt x="504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043" y="3184397"/>
              <a:ext cx="520700" cy="79375"/>
            </a:xfrm>
            <a:custGeom>
              <a:avLst/>
              <a:gdLst/>
              <a:ahLst/>
              <a:cxnLst/>
              <a:rect l="l" t="t" r="r" b="b"/>
              <a:pathLst>
                <a:path w="520700" h="79375">
                  <a:moveTo>
                    <a:pt x="110413" y="15875"/>
                  </a:moveTo>
                  <a:lnTo>
                    <a:pt x="94640" y="15875"/>
                  </a:lnTo>
                  <a:lnTo>
                    <a:pt x="78867" y="15875"/>
                  </a:lnTo>
                  <a:lnTo>
                    <a:pt x="63093" y="15875"/>
                  </a:lnTo>
                  <a:lnTo>
                    <a:pt x="47320" y="15875"/>
                  </a:lnTo>
                  <a:lnTo>
                    <a:pt x="47320" y="31724"/>
                  </a:lnTo>
                  <a:lnTo>
                    <a:pt x="31546" y="31724"/>
                  </a:lnTo>
                  <a:lnTo>
                    <a:pt x="31546" y="47586"/>
                  </a:lnTo>
                  <a:lnTo>
                    <a:pt x="31546" y="63436"/>
                  </a:lnTo>
                  <a:lnTo>
                    <a:pt x="15773" y="63436"/>
                  </a:lnTo>
                  <a:lnTo>
                    <a:pt x="15773" y="47586"/>
                  </a:lnTo>
                  <a:lnTo>
                    <a:pt x="31546" y="47586"/>
                  </a:lnTo>
                  <a:lnTo>
                    <a:pt x="31546" y="31724"/>
                  </a:lnTo>
                  <a:lnTo>
                    <a:pt x="15773" y="31724"/>
                  </a:lnTo>
                  <a:lnTo>
                    <a:pt x="15773" y="15875"/>
                  </a:lnTo>
                  <a:lnTo>
                    <a:pt x="0" y="15875"/>
                  </a:lnTo>
                  <a:lnTo>
                    <a:pt x="0" y="31724"/>
                  </a:lnTo>
                  <a:lnTo>
                    <a:pt x="0" y="47586"/>
                  </a:lnTo>
                  <a:lnTo>
                    <a:pt x="0" y="63436"/>
                  </a:lnTo>
                  <a:lnTo>
                    <a:pt x="0" y="79298"/>
                  </a:lnTo>
                  <a:lnTo>
                    <a:pt x="15773" y="79298"/>
                  </a:lnTo>
                  <a:lnTo>
                    <a:pt x="31546" y="79298"/>
                  </a:lnTo>
                  <a:lnTo>
                    <a:pt x="47320" y="79298"/>
                  </a:lnTo>
                  <a:lnTo>
                    <a:pt x="47320" y="63436"/>
                  </a:lnTo>
                  <a:lnTo>
                    <a:pt x="47320" y="47586"/>
                  </a:lnTo>
                  <a:lnTo>
                    <a:pt x="63093" y="47586"/>
                  </a:lnTo>
                  <a:lnTo>
                    <a:pt x="63093" y="63436"/>
                  </a:lnTo>
                  <a:lnTo>
                    <a:pt x="63093" y="79298"/>
                  </a:lnTo>
                  <a:lnTo>
                    <a:pt x="78867" y="79298"/>
                  </a:lnTo>
                  <a:lnTo>
                    <a:pt x="78867" y="63436"/>
                  </a:lnTo>
                  <a:lnTo>
                    <a:pt x="94640" y="63436"/>
                  </a:lnTo>
                  <a:lnTo>
                    <a:pt x="110413" y="63436"/>
                  </a:lnTo>
                  <a:lnTo>
                    <a:pt x="110413" y="47586"/>
                  </a:lnTo>
                  <a:lnTo>
                    <a:pt x="94640" y="47586"/>
                  </a:lnTo>
                  <a:lnTo>
                    <a:pt x="94640" y="31724"/>
                  </a:lnTo>
                  <a:lnTo>
                    <a:pt x="110413" y="31724"/>
                  </a:lnTo>
                  <a:lnTo>
                    <a:pt x="110413" y="15875"/>
                  </a:lnTo>
                  <a:close/>
                </a:path>
                <a:path w="520700" h="79375">
                  <a:moveTo>
                    <a:pt x="126187" y="63436"/>
                  </a:moveTo>
                  <a:lnTo>
                    <a:pt x="110413" y="63436"/>
                  </a:lnTo>
                  <a:lnTo>
                    <a:pt x="110413" y="79298"/>
                  </a:lnTo>
                  <a:lnTo>
                    <a:pt x="126187" y="79298"/>
                  </a:lnTo>
                  <a:lnTo>
                    <a:pt x="126187" y="63436"/>
                  </a:lnTo>
                  <a:close/>
                </a:path>
                <a:path w="520700" h="79375">
                  <a:moveTo>
                    <a:pt x="189280" y="47586"/>
                  </a:moveTo>
                  <a:lnTo>
                    <a:pt x="173507" y="47586"/>
                  </a:lnTo>
                  <a:lnTo>
                    <a:pt x="173507" y="63436"/>
                  </a:lnTo>
                  <a:lnTo>
                    <a:pt x="173507" y="79298"/>
                  </a:lnTo>
                  <a:lnTo>
                    <a:pt x="189280" y="79298"/>
                  </a:lnTo>
                  <a:lnTo>
                    <a:pt x="189280" y="63436"/>
                  </a:lnTo>
                  <a:lnTo>
                    <a:pt x="189280" y="47586"/>
                  </a:lnTo>
                  <a:close/>
                </a:path>
                <a:path w="520700" h="79375">
                  <a:moveTo>
                    <a:pt x="189280" y="15875"/>
                  </a:moveTo>
                  <a:lnTo>
                    <a:pt x="173507" y="15875"/>
                  </a:lnTo>
                  <a:lnTo>
                    <a:pt x="157734" y="15875"/>
                  </a:lnTo>
                  <a:lnTo>
                    <a:pt x="157734" y="31724"/>
                  </a:lnTo>
                  <a:lnTo>
                    <a:pt x="157734" y="47574"/>
                  </a:lnTo>
                  <a:lnTo>
                    <a:pt x="141960" y="47574"/>
                  </a:lnTo>
                  <a:lnTo>
                    <a:pt x="141960" y="31724"/>
                  </a:lnTo>
                  <a:lnTo>
                    <a:pt x="126187" y="31724"/>
                  </a:lnTo>
                  <a:lnTo>
                    <a:pt x="110413" y="31724"/>
                  </a:lnTo>
                  <a:lnTo>
                    <a:pt x="110413" y="47586"/>
                  </a:lnTo>
                  <a:lnTo>
                    <a:pt x="126187" y="47586"/>
                  </a:lnTo>
                  <a:lnTo>
                    <a:pt x="141960" y="47586"/>
                  </a:lnTo>
                  <a:lnTo>
                    <a:pt x="141960" y="63436"/>
                  </a:lnTo>
                  <a:lnTo>
                    <a:pt x="157734" y="63436"/>
                  </a:lnTo>
                  <a:lnTo>
                    <a:pt x="157734" y="47586"/>
                  </a:lnTo>
                  <a:lnTo>
                    <a:pt x="173507" y="47586"/>
                  </a:lnTo>
                  <a:lnTo>
                    <a:pt x="173507" y="31724"/>
                  </a:lnTo>
                  <a:lnTo>
                    <a:pt x="189280" y="31724"/>
                  </a:lnTo>
                  <a:lnTo>
                    <a:pt x="189280" y="15875"/>
                  </a:lnTo>
                  <a:close/>
                </a:path>
                <a:path w="520700" h="79375">
                  <a:moveTo>
                    <a:pt x="331216" y="31724"/>
                  </a:moveTo>
                  <a:lnTo>
                    <a:pt x="315442" y="31724"/>
                  </a:lnTo>
                  <a:lnTo>
                    <a:pt x="315442" y="15862"/>
                  </a:lnTo>
                  <a:lnTo>
                    <a:pt x="299669" y="15862"/>
                  </a:lnTo>
                  <a:lnTo>
                    <a:pt x="283895" y="15862"/>
                  </a:lnTo>
                  <a:lnTo>
                    <a:pt x="283895" y="31724"/>
                  </a:lnTo>
                  <a:lnTo>
                    <a:pt x="268135" y="31724"/>
                  </a:lnTo>
                  <a:lnTo>
                    <a:pt x="268135" y="47586"/>
                  </a:lnTo>
                  <a:lnTo>
                    <a:pt x="252349" y="47586"/>
                  </a:lnTo>
                  <a:lnTo>
                    <a:pt x="252349" y="31724"/>
                  </a:lnTo>
                  <a:lnTo>
                    <a:pt x="252349" y="15875"/>
                  </a:lnTo>
                  <a:lnTo>
                    <a:pt x="236588" y="15875"/>
                  </a:lnTo>
                  <a:lnTo>
                    <a:pt x="236588" y="31724"/>
                  </a:lnTo>
                  <a:lnTo>
                    <a:pt x="220802" y="31724"/>
                  </a:lnTo>
                  <a:lnTo>
                    <a:pt x="220802" y="15875"/>
                  </a:lnTo>
                  <a:lnTo>
                    <a:pt x="205041" y="15875"/>
                  </a:lnTo>
                  <a:lnTo>
                    <a:pt x="205041" y="31724"/>
                  </a:lnTo>
                  <a:lnTo>
                    <a:pt x="205041" y="47586"/>
                  </a:lnTo>
                  <a:lnTo>
                    <a:pt x="220802" y="47586"/>
                  </a:lnTo>
                  <a:lnTo>
                    <a:pt x="220802" y="63436"/>
                  </a:lnTo>
                  <a:lnTo>
                    <a:pt x="220802" y="79298"/>
                  </a:lnTo>
                  <a:lnTo>
                    <a:pt x="236588" y="79298"/>
                  </a:lnTo>
                  <a:lnTo>
                    <a:pt x="252349" y="79298"/>
                  </a:lnTo>
                  <a:lnTo>
                    <a:pt x="252349" y="63436"/>
                  </a:lnTo>
                  <a:lnTo>
                    <a:pt x="268135" y="63436"/>
                  </a:lnTo>
                  <a:lnTo>
                    <a:pt x="283895" y="63436"/>
                  </a:lnTo>
                  <a:lnTo>
                    <a:pt x="299669" y="63436"/>
                  </a:lnTo>
                  <a:lnTo>
                    <a:pt x="299669" y="79298"/>
                  </a:lnTo>
                  <a:lnTo>
                    <a:pt x="315442" y="79298"/>
                  </a:lnTo>
                  <a:lnTo>
                    <a:pt x="331216" y="79298"/>
                  </a:lnTo>
                  <a:lnTo>
                    <a:pt x="331216" y="63436"/>
                  </a:lnTo>
                  <a:lnTo>
                    <a:pt x="315442" y="63436"/>
                  </a:lnTo>
                  <a:lnTo>
                    <a:pt x="315442" y="47586"/>
                  </a:lnTo>
                  <a:lnTo>
                    <a:pt x="331216" y="47586"/>
                  </a:lnTo>
                  <a:lnTo>
                    <a:pt x="331216" y="31724"/>
                  </a:lnTo>
                  <a:close/>
                </a:path>
                <a:path w="520700" h="79375">
                  <a:moveTo>
                    <a:pt x="378523" y="15875"/>
                  </a:moveTo>
                  <a:lnTo>
                    <a:pt x="362762" y="15875"/>
                  </a:lnTo>
                  <a:lnTo>
                    <a:pt x="362762" y="31724"/>
                  </a:lnTo>
                  <a:lnTo>
                    <a:pt x="378523" y="31724"/>
                  </a:lnTo>
                  <a:lnTo>
                    <a:pt x="378523" y="15875"/>
                  </a:lnTo>
                  <a:close/>
                </a:path>
                <a:path w="520700" h="79375">
                  <a:moveTo>
                    <a:pt x="394309" y="47586"/>
                  </a:moveTo>
                  <a:lnTo>
                    <a:pt x="378523" y="47586"/>
                  </a:lnTo>
                  <a:lnTo>
                    <a:pt x="362762" y="47586"/>
                  </a:lnTo>
                  <a:lnTo>
                    <a:pt x="362762" y="31724"/>
                  </a:lnTo>
                  <a:lnTo>
                    <a:pt x="346989" y="31724"/>
                  </a:lnTo>
                  <a:lnTo>
                    <a:pt x="346989" y="47586"/>
                  </a:lnTo>
                  <a:lnTo>
                    <a:pt x="346989" y="63436"/>
                  </a:lnTo>
                  <a:lnTo>
                    <a:pt x="362762" y="63436"/>
                  </a:lnTo>
                  <a:lnTo>
                    <a:pt x="378523" y="63436"/>
                  </a:lnTo>
                  <a:lnTo>
                    <a:pt x="394309" y="63436"/>
                  </a:lnTo>
                  <a:lnTo>
                    <a:pt x="394309" y="47586"/>
                  </a:lnTo>
                  <a:close/>
                </a:path>
                <a:path w="520700" h="79375">
                  <a:moveTo>
                    <a:pt x="473163" y="15875"/>
                  </a:moveTo>
                  <a:lnTo>
                    <a:pt x="473163" y="15875"/>
                  </a:lnTo>
                  <a:lnTo>
                    <a:pt x="394309" y="15875"/>
                  </a:lnTo>
                  <a:lnTo>
                    <a:pt x="394309" y="31724"/>
                  </a:lnTo>
                  <a:lnTo>
                    <a:pt x="410070" y="31724"/>
                  </a:lnTo>
                  <a:lnTo>
                    <a:pt x="410070" y="47586"/>
                  </a:lnTo>
                  <a:lnTo>
                    <a:pt x="410070" y="63436"/>
                  </a:lnTo>
                  <a:lnTo>
                    <a:pt x="425856" y="63436"/>
                  </a:lnTo>
                  <a:lnTo>
                    <a:pt x="441617" y="63436"/>
                  </a:lnTo>
                  <a:lnTo>
                    <a:pt x="441617" y="47586"/>
                  </a:lnTo>
                  <a:lnTo>
                    <a:pt x="425856" y="47586"/>
                  </a:lnTo>
                  <a:lnTo>
                    <a:pt x="425856" y="31724"/>
                  </a:lnTo>
                  <a:lnTo>
                    <a:pt x="441617" y="31724"/>
                  </a:lnTo>
                  <a:lnTo>
                    <a:pt x="441617" y="47586"/>
                  </a:lnTo>
                  <a:lnTo>
                    <a:pt x="457403" y="47586"/>
                  </a:lnTo>
                  <a:lnTo>
                    <a:pt x="457403" y="31724"/>
                  </a:lnTo>
                  <a:lnTo>
                    <a:pt x="473163" y="31724"/>
                  </a:lnTo>
                  <a:lnTo>
                    <a:pt x="473163" y="15875"/>
                  </a:lnTo>
                  <a:close/>
                </a:path>
                <a:path w="520700" h="79375">
                  <a:moveTo>
                    <a:pt x="488950" y="31724"/>
                  </a:moveTo>
                  <a:lnTo>
                    <a:pt x="473163" y="31724"/>
                  </a:lnTo>
                  <a:lnTo>
                    <a:pt x="473163" y="47586"/>
                  </a:lnTo>
                  <a:lnTo>
                    <a:pt x="457403" y="47586"/>
                  </a:lnTo>
                  <a:lnTo>
                    <a:pt x="457403" y="63436"/>
                  </a:lnTo>
                  <a:lnTo>
                    <a:pt x="473163" y="63436"/>
                  </a:lnTo>
                  <a:lnTo>
                    <a:pt x="488950" y="63436"/>
                  </a:lnTo>
                  <a:lnTo>
                    <a:pt x="488950" y="47586"/>
                  </a:lnTo>
                  <a:lnTo>
                    <a:pt x="488950" y="31724"/>
                  </a:lnTo>
                  <a:close/>
                </a:path>
                <a:path w="520700" h="79375">
                  <a:moveTo>
                    <a:pt x="488950" y="0"/>
                  </a:moveTo>
                  <a:lnTo>
                    <a:pt x="473163" y="0"/>
                  </a:lnTo>
                  <a:lnTo>
                    <a:pt x="473163" y="15875"/>
                  </a:lnTo>
                  <a:lnTo>
                    <a:pt x="488950" y="15875"/>
                  </a:lnTo>
                  <a:lnTo>
                    <a:pt x="488950" y="0"/>
                  </a:lnTo>
                  <a:close/>
                </a:path>
                <a:path w="520700" h="79375">
                  <a:moveTo>
                    <a:pt x="520484" y="31724"/>
                  </a:moveTo>
                  <a:lnTo>
                    <a:pt x="504710" y="31724"/>
                  </a:lnTo>
                  <a:lnTo>
                    <a:pt x="504710" y="47586"/>
                  </a:lnTo>
                  <a:lnTo>
                    <a:pt x="504710" y="63436"/>
                  </a:lnTo>
                  <a:lnTo>
                    <a:pt x="520484" y="63436"/>
                  </a:lnTo>
                  <a:lnTo>
                    <a:pt x="520484" y="47586"/>
                  </a:lnTo>
                  <a:lnTo>
                    <a:pt x="520484" y="31724"/>
                  </a:lnTo>
                  <a:close/>
                </a:path>
                <a:path w="520700" h="79375">
                  <a:moveTo>
                    <a:pt x="520484" y="0"/>
                  </a:moveTo>
                  <a:lnTo>
                    <a:pt x="504710" y="0"/>
                  </a:lnTo>
                  <a:lnTo>
                    <a:pt x="504710" y="15875"/>
                  </a:lnTo>
                  <a:lnTo>
                    <a:pt x="520484" y="15875"/>
                  </a:lnTo>
                  <a:lnTo>
                    <a:pt x="520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043" y="3247834"/>
              <a:ext cx="520700" cy="79375"/>
            </a:xfrm>
            <a:custGeom>
              <a:avLst/>
              <a:gdLst/>
              <a:ahLst/>
              <a:cxnLst/>
              <a:rect l="l" t="t" r="r" b="b"/>
              <a:pathLst>
                <a:path w="520700" h="79375">
                  <a:moveTo>
                    <a:pt x="15773" y="63449"/>
                  </a:moveTo>
                  <a:lnTo>
                    <a:pt x="0" y="63449"/>
                  </a:lnTo>
                  <a:lnTo>
                    <a:pt x="0" y="79298"/>
                  </a:lnTo>
                  <a:lnTo>
                    <a:pt x="15773" y="79298"/>
                  </a:lnTo>
                  <a:lnTo>
                    <a:pt x="15773" y="63449"/>
                  </a:lnTo>
                  <a:close/>
                </a:path>
                <a:path w="520700" h="79375">
                  <a:moveTo>
                    <a:pt x="63093" y="31711"/>
                  </a:moveTo>
                  <a:lnTo>
                    <a:pt x="47320" y="31711"/>
                  </a:lnTo>
                  <a:lnTo>
                    <a:pt x="31546" y="31711"/>
                  </a:lnTo>
                  <a:lnTo>
                    <a:pt x="15773" y="31711"/>
                  </a:lnTo>
                  <a:lnTo>
                    <a:pt x="15773" y="15862"/>
                  </a:lnTo>
                  <a:lnTo>
                    <a:pt x="0" y="15862"/>
                  </a:lnTo>
                  <a:lnTo>
                    <a:pt x="0" y="31711"/>
                  </a:lnTo>
                  <a:lnTo>
                    <a:pt x="0" y="47574"/>
                  </a:lnTo>
                  <a:lnTo>
                    <a:pt x="0" y="63423"/>
                  </a:lnTo>
                  <a:lnTo>
                    <a:pt x="15773" y="63423"/>
                  </a:lnTo>
                  <a:lnTo>
                    <a:pt x="15773" y="47574"/>
                  </a:lnTo>
                  <a:lnTo>
                    <a:pt x="31546" y="47574"/>
                  </a:lnTo>
                  <a:lnTo>
                    <a:pt x="47320" y="47574"/>
                  </a:lnTo>
                  <a:lnTo>
                    <a:pt x="47320" y="63423"/>
                  </a:lnTo>
                  <a:lnTo>
                    <a:pt x="63093" y="63423"/>
                  </a:lnTo>
                  <a:lnTo>
                    <a:pt x="63093" y="47574"/>
                  </a:lnTo>
                  <a:lnTo>
                    <a:pt x="63093" y="31711"/>
                  </a:lnTo>
                  <a:close/>
                </a:path>
                <a:path w="520700" h="79375">
                  <a:moveTo>
                    <a:pt x="110413" y="47574"/>
                  </a:moveTo>
                  <a:lnTo>
                    <a:pt x="94640" y="47574"/>
                  </a:lnTo>
                  <a:lnTo>
                    <a:pt x="78867" y="47574"/>
                  </a:lnTo>
                  <a:lnTo>
                    <a:pt x="78867" y="63423"/>
                  </a:lnTo>
                  <a:lnTo>
                    <a:pt x="94640" y="63423"/>
                  </a:lnTo>
                  <a:lnTo>
                    <a:pt x="110413" y="63423"/>
                  </a:lnTo>
                  <a:lnTo>
                    <a:pt x="110413" y="47574"/>
                  </a:lnTo>
                  <a:close/>
                </a:path>
                <a:path w="520700" h="79375">
                  <a:moveTo>
                    <a:pt x="126187" y="63449"/>
                  </a:moveTo>
                  <a:lnTo>
                    <a:pt x="110413" y="63449"/>
                  </a:lnTo>
                  <a:lnTo>
                    <a:pt x="110413" y="79298"/>
                  </a:lnTo>
                  <a:lnTo>
                    <a:pt x="126187" y="79298"/>
                  </a:lnTo>
                  <a:lnTo>
                    <a:pt x="126187" y="63449"/>
                  </a:lnTo>
                  <a:close/>
                </a:path>
                <a:path w="520700" h="79375">
                  <a:moveTo>
                    <a:pt x="236588" y="63449"/>
                  </a:moveTo>
                  <a:lnTo>
                    <a:pt x="220802" y="63449"/>
                  </a:lnTo>
                  <a:lnTo>
                    <a:pt x="205041" y="63449"/>
                  </a:lnTo>
                  <a:lnTo>
                    <a:pt x="189255" y="63449"/>
                  </a:lnTo>
                  <a:lnTo>
                    <a:pt x="189255" y="79298"/>
                  </a:lnTo>
                  <a:lnTo>
                    <a:pt x="205041" y="79298"/>
                  </a:lnTo>
                  <a:lnTo>
                    <a:pt x="220802" y="79298"/>
                  </a:lnTo>
                  <a:lnTo>
                    <a:pt x="236588" y="79298"/>
                  </a:lnTo>
                  <a:lnTo>
                    <a:pt x="236588" y="63449"/>
                  </a:lnTo>
                  <a:close/>
                </a:path>
                <a:path w="520700" h="79375">
                  <a:moveTo>
                    <a:pt x="236588" y="15862"/>
                  </a:moveTo>
                  <a:lnTo>
                    <a:pt x="236588" y="15862"/>
                  </a:lnTo>
                  <a:lnTo>
                    <a:pt x="157734" y="15862"/>
                  </a:lnTo>
                  <a:lnTo>
                    <a:pt x="157734" y="31711"/>
                  </a:lnTo>
                  <a:lnTo>
                    <a:pt x="141960" y="31724"/>
                  </a:lnTo>
                  <a:lnTo>
                    <a:pt x="141960" y="15862"/>
                  </a:lnTo>
                  <a:lnTo>
                    <a:pt x="126187" y="15862"/>
                  </a:lnTo>
                  <a:lnTo>
                    <a:pt x="110413" y="15862"/>
                  </a:lnTo>
                  <a:lnTo>
                    <a:pt x="94640" y="15862"/>
                  </a:lnTo>
                  <a:lnTo>
                    <a:pt x="78867" y="15862"/>
                  </a:lnTo>
                  <a:lnTo>
                    <a:pt x="78867" y="31711"/>
                  </a:lnTo>
                  <a:lnTo>
                    <a:pt x="94640" y="31711"/>
                  </a:lnTo>
                  <a:lnTo>
                    <a:pt x="110413" y="31711"/>
                  </a:lnTo>
                  <a:lnTo>
                    <a:pt x="126187" y="31711"/>
                  </a:lnTo>
                  <a:lnTo>
                    <a:pt x="126187" y="47574"/>
                  </a:lnTo>
                  <a:lnTo>
                    <a:pt x="141960" y="47574"/>
                  </a:lnTo>
                  <a:lnTo>
                    <a:pt x="141960" y="63423"/>
                  </a:lnTo>
                  <a:lnTo>
                    <a:pt x="157734" y="63423"/>
                  </a:lnTo>
                  <a:lnTo>
                    <a:pt x="157734" y="47574"/>
                  </a:lnTo>
                  <a:lnTo>
                    <a:pt x="173507" y="47574"/>
                  </a:lnTo>
                  <a:lnTo>
                    <a:pt x="173507" y="31711"/>
                  </a:lnTo>
                  <a:lnTo>
                    <a:pt x="189255" y="31711"/>
                  </a:lnTo>
                  <a:lnTo>
                    <a:pt x="189255" y="47574"/>
                  </a:lnTo>
                  <a:lnTo>
                    <a:pt x="173507" y="47574"/>
                  </a:lnTo>
                  <a:lnTo>
                    <a:pt x="173507" y="63423"/>
                  </a:lnTo>
                  <a:lnTo>
                    <a:pt x="189255" y="63423"/>
                  </a:lnTo>
                  <a:lnTo>
                    <a:pt x="205041" y="63423"/>
                  </a:lnTo>
                  <a:lnTo>
                    <a:pt x="205041" y="47574"/>
                  </a:lnTo>
                  <a:lnTo>
                    <a:pt x="220802" y="47574"/>
                  </a:lnTo>
                  <a:lnTo>
                    <a:pt x="220802" y="31711"/>
                  </a:lnTo>
                  <a:lnTo>
                    <a:pt x="236588" y="31711"/>
                  </a:lnTo>
                  <a:lnTo>
                    <a:pt x="236588" y="15862"/>
                  </a:lnTo>
                  <a:close/>
                </a:path>
                <a:path w="520700" h="79375">
                  <a:moveTo>
                    <a:pt x="268135" y="47574"/>
                  </a:moveTo>
                  <a:lnTo>
                    <a:pt x="252349" y="47574"/>
                  </a:lnTo>
                  <a:lnTo>
                    <a:pt x="252349" y="31711"/>
                  </a:lnTo>
                  <a:lnTo>
                    <a:pt x="236588" y="31711"/>
                  </a:lnTo>
                  <a:lnTo>
                    <a:pt x="236588" y="47574"/>
                  </a:lnTo>
                  <a:lnTo>
                    <a:pt x="236588" y="63423"/>
                  </a:lnTo>
                  <a:lnTo>
                    <a:pt x="252349" y="63423"/>
                  </a:lnTo>
                  <a:lnTo>
                    <a:pt x="268135" y="63423"/>
                  </a:lnTo>
                  <a:lnTo>
                    <a:pt x="268135" y="47574"/>
                  </a:lnTo>
                  <a:close/>
                </a:path>
                <a:path w="520700" h="79375">
                  <a:moveTo>
                    <a:pt x="283895" y="63449"/>
                  </a:moveTo>
                  <a:lnTo>
                    <a:pt x="268135" y="63449"/>
                  </a:lnTo>
                  <a:lnTo>
                    <a:pt x="252349" y="63449"/>
                  </a:lnTo>
                  <a:lnTo>
                    <a:pt x="252349" y="79298"/>
                  </a:lnTo>
                  <a:lnTo>
                    <a:pt x="268135" y="79298"/>
                  </a:lnTo>
                  <a:lnTo>
                    <a:pt x="283895" y="79298"/>
                  </a:lnTo>
                  <a:lnTo>
                    <a:pt x="283895" y="63449"/>
                  </a:lnTo>
                  <a:close/>
                </a:path>
                <a:path w="520700" h="79375">
                  <a:moveTo>
                    <a:pt x="315442" y="31724"/>
                  </a:moveTo>
                  <a:lnTo>
                    <a:pt x="299669" y="31724"/>
                  </a:lnTo>
                  <a:lnTo>
                    <a:pt x="283895" y="31724"/>
                  </a:lnTo>
                  <a:lnTo>
                    <a:pt x="283895" y="15862"/>
                  </a:lnTo>
                  <a:lnTo>
                    <a:pt x="268135" y="15862"/>
                  </a:lnTo>
                  <a:lnTo>
                    <a:pt x="252349" y="15862"/>
                  </a:lnTo>
                  <a:lnTo>
                    <a:pt x="252349" y="31711"/>
                  </a:lnTo>
                  <a:lnTo>
                    <a:pt x="268135" y="31711"/>
                  </a:lnTo>
                  <a:lnTo>
                    <a:pt x="268135" y="47574"/>
                  </a:lnTo>
                  <a:lnTo>
                    <a:pt x="283895" y="47574"/>
                  </a:lnTo>
                  <a:lnTo>
                    <a:pt x="299669" y="47574"/>
                  </a:lnTo>
                  <a:lnTo>
                    <a:pt x="315442" y="47574"/>
                  </a:lnTo>
                  <a:lnTo>
                    <a:pt x="315442" y="31724"/>
                  </a:lnTo>
                  <a:close/>
                </a:path>
                <a:path w="520700" h="79375">
                  <a:moveTo>
                    <a:pt x="331216" y="47574"/>
                  </a:moveTo>
                  <a:lnTo>
                    <a:pt x="315442" y="47574"/>
                  </a:lnTo>
                  <a:lnTo>
                    <a:pt x="315442" y="63423"/>
                  </a:lnTo>
                  <a:lnTo>
                    <a:pt x="331216" y="63423"/>
                  </a:lnTo>
                  <a:lnTo>
                    <a:pt x="331216" y="47574"/>
                  </a:lnTo>
                  <a:close/>
                </a:path>
                <a:path w="520700" h="79375">
                  <a:moveTo>
                    <a:pt x="331216" y="0"/>
                  </a:moveTo>
                  <a:lnTo>
                    <a:pt x="315442" y="0"/>
                  </a:lnTo>
                  <a:lnTo>
                    <a:pt x="315442" y="15862"/>
                  </a:lnTo>
                  <a:lnTo>
                    <a:pt x="331216" y="15862"/>
                  </a:lnTo>
                  <a:lnTo>
                    <a:pt x="331216" y="0"/>
                  </a:lnTo>
                  <a:close/>
                </a:path>
                <a:path w="520700" h="79375">
                  <a:moveTo>
                    <a:pt x="378523" y="31711"/>
                  </a:moveTo>
                  <a:lnTo>
                    <a:pt x="362762" y="31711"/>
                  </a:lnTo>
                  <a:lnTo>
                    <a:pt x="346989" y="31711"/>
                  </a:lnTo>
                  <a:lnTo>
                    <a:pt x="331216" y="31724"/>
                  </a:lnTo>
                  <a:lnTo>
                    <a:pt x="331216" y="47574"/>
                  </a:lnTo>
                  <a:lnTo>
                    <a:pt x="346989" y="47574"/>
                  </a:lnTo>
                  <a:lnTo>
                    <a:pt x="346989" y="63423"/>
                  </a:lnTo>
                  <a:lnTo>
                    <a:pt x="362762" y="63423"/>
                  </a:lnTo>
                  <a:lnTo>
                    <a:pt x="378523" y="63423"/>
                  </a:lnTo>
                  <a:lnTo>
                    <a:pt x="378523" y="47574"/>
                  </a:lnTo>
                  <a:lnTo>
                    <a:pt x="378523" y="31711"/>
                  </a:lnTo>
                  <a:close/>
                </a:path>
                <a:path w="520700" h="79375">
                  <a:moveTo>
                    <a:pt x="394309" y="63449"/>
                  </a:moveTo>
                  <a:lnTo>
                    <a:pt x="378523" y="63449"/>
                  </a:lnTo>
                  <a:lnTo>
                    <a:pt x="362762" y="63449"/>
                  </a:lnTo>
                  <a:lnTo>
                    <a:pt x="346989" y="63449"/>
                  </a:lnTo>
                  <a:lnTo>
                    <a:pt x="346989" y="79298"/>
                  </a:lnTo>
                  <a:lnTo>
                    <a:pt x="362762" y="79298"/>
                  </a:lnTo>
                  <a:lnTo>
                    <a:pt x="378523" y="79298"/>
                  </a:lnTo>
                  <a:lnTo>
                    <a:pt x="394309" y="79298"/>
                  </a:lnTo>
                  <a:lnTo>
                    <a:pt x="394309" y="63449"/>
                  </a:lnTo>
                  <a:close/>
                </a:path>
                <a:path w="520700" h="79375">
                  <a:moveTo>
                    <a:pt x="425856" y="47574"/>
                  </a:moveTo>
                  <a:lnTo>
                    <a:pt x="410070" y="47574"/>
                  </a:lnTo>
                  <a:lnTo>
                    <a:pt x="394309" y="47574"/>
                  </a:lnTo>
                  <a:lnTo>
                    <a:pt x="394309" y="63423"/>
                  </a:lnTo>
                  <a:lnTo>
                    <a:pt x="410070" y="63423"/>
                  </a:lnTo>
                  <a:lnTo>
                    <a:pt x="425856" y="63423"/>
                  </a:lnTo>
                  <a:lnTo>
                    <a:pt x="425856" y="47574"/>
                  </a:lnTo>
                  <a:close/>
                </a:path>
                <a:path w="520700" h="79375">
                  <a:moveTo>
                    <a:pt x="425856" y="0"/>
                  </a:moveTo>
                  <a:lnTo>
                    <a:pt x="410070" y="0"/>
                  </a:lnTo>
                  <a:lnTo>
                    <a:pt x="394309" y="0"/>
                  </a:lnTo>
                  <a:lnTo>
                    <a:pt x="378523" y="0"/>
                  </a:lnTo>
                  <a:lnTo>
                    <a:pt x="362762" y="0"/>
                  </a:lnTo>
                  <a:lnTo>
                    <a:pt x="362762" y="15862"/>
                  </a:lnTo>
                  <a:lnTo>
                    <a:pt x="378523" y="15862"/>
                  </a:lnTo>
                  <a:lnTo>
                    <a:pt x="378523" y="31711"/>
                  </a:lnTo>
                  <a:lnTo>
                    <a:pt x="394309" y="31711"/>
                  </a:lnTo>
                  <a:lnTo>
                    <a:pt x="394309" y="15862"/>
                  </a:lnTo>
                  <a:lnTo>
                    <a:pt x="410070" y="15862"/>
                  </a:lnTo>
                  <a:lnTo>
                    <a:pt x="425856" y="15862"/>
                  </a:lnTo>
                  <a:lnTo>
                    <a:pt x="425856" y="0"/>
                  </a:lnTo>
                  <a:close/>
                </a:path>
                <a:path w="520700" h="79375">
                  <a:moveTo>
                    <a:pt x="441617" y="63449"/>
                  </a:moveTo>
                  <a:lnTo>
                    <a:pt x="425856" y="63449"/>
                  </a:lnTo>
                  <a:lnTo>
                    <a:pt x="410070" y="63449"/>
                  </a:lnTo>
                  <a:lnTo>
                    <a:pt x="410070" y="79298"/>
                  </a:lnTo>
                  <a:lnTo>
                    <a:pt x="425856" y="79298"/>
                  </a:lnTo>
                  <a:lnTo>
                    <a:pt x="441617" y="79298"/>
                  </a:lnTo>
                  <a:lnTo>
                    <a:pt x="441617" y="63449"/>
                  </a:lnTo>
                  <a:close/>
                </a:path>
                <a:path w="520700" h="79375">
                  <a:moveTo>
                    <a:pt x="457403" y="31711"/>
                  </a:moveTo>
                  <a:lnTo>
                    <a:pt x="441617" y="31711"/>
                  </a:lnTo>
                  <a:lnTo>
                    <a:pt x="425856" y="31711"/>
                  </a:lnTo>
                  <a:lnTo>
                    <a:pt x="425856" y="47574"/>
                  </a:lnTo>
                  <a:lnTo>
                    <a:pt x="441617" y="47574"/>
                  </a:lnTo>
                  <a:lnTo>
                    <a:pt x="441617" y="63423"/>
                  </a:lnTo>
                  <a:lnTo>
                    <a:pt x="457403" y="63423"/>
                  </a:lnTo>
                  <a:lnTo>
                    <a:pt x="457403" y="47574"/>
                  </a:lnTo>
                  <a:lnTo>
                    <a:pt x="457403" y="31711"/>
                  </a:lnTo>
                  <a:close/>
                </a:path>
                <a:path w="520700" h="79375">
                  <a:moveTo>
                    <a:pt x="488950" y="63449"/>
                  </a:moveTo>
                  <a:lnTo>
                    <a:pt x="473163" y="63449"/>
                  </a:lnTo>
                  <a:lnTo>
                    <a:pt x="473163" y="79298"/>
                  </a:lnTo>
                  <a:lnTo>
                    <a:pt x="488950" y="79298"/>
                  </a:lnTo>
                  <a:lnTo>
                    <a:pt x="488950" y="63449"/>
                  </a:lnTo>
                  <a:close/>
                </a:path>
                <a:path w="520700" h="79375">
                  <a:moveTo>
                    <a:pt x="488950" y="0"/>
                  </a:moveTo>
                  <a:lnTo>
                    <a:pt x="473163" y="0"/>
                  </a:lnTo>
                  <a:lnTo>
                    <a:pt x="457403" y="0"/>
                  </a:lnTo>
                  <a:lnTo>
                    <a:pt x="441617" y="0"/>
                  </a:lnTo>
                  <a:lnTo>
                    <a:pt x="441617" y="15862"/>
                  </a:lnTo>
                  <a:lnTo>
                    <a:pt x="457403" y="15862"/>
                  </a:lnTo>
                  <a:lnTo>
                    <a:pt x="457403" y="31711"/>
                  </a:lnTo>
                  <a:lnTo>
                    <a:pt x="473163" y="31711"/>
                  </a:lnTo>
                  <a:lnTo>
                    <a:pt x="473163" y="15862"/>
                  </a:lnTo>
                  <a:lnTo>
                    <a:pt x="488950" y="15862"/>
                  </a:lnTo>
                  <a:lnTo>
                    <a:pt x="488950" y="0"/>
                  </a:lnTo>
                  <a:close/>
                </a:path>
                <a:path w="520700" h="79375">
                  <a:moveTo>
                    <a:pt x="520484" y="47574"/>
                  </a:moveTo>
                  <a:lnTo>
                    <a:pt x="504710" y="47574"/>
                  </a:lnTo>
                  <a:lnTo>
                    <a:pt x="488950" y="47574"/>
                  </a:lnTo>
                  <a:lnTo>
                    <a:pt x="488950" y="63423"/>
                  </a:lnTo>
                  <a:lnTo>
                    <a:pt x="504710" y="63423"/>
                  </a:lnTo>
                  <a:lnTo>
                    <a:pt x="520484" y="63423"/>
                  </a:lnTo>
                  <a:lnTo>
                    <a:pt x="520484" y="47574"/>
                  </a:lnTo>
                  <a:close/>
                </a:path>
                <a:path w="520700" h="79375">
                  <a:moveTo>
                    <a:pt x="520484" y="15862"/>
                  </a:moveTo>
                  <a:lnTo>
                    <a:pt x="504710" y="15862"/>
                  </a:lnTo>
                  <a:lnTo>
                    <a:pt x="504710" y="31711"/>
                  </a:lnTo>
                  <a:lnTo>
                    <a:pt x="520484" y="31711"/>
                  </a:lnTo>
                  <a:lnTo>
                    <a:pt x="520484" y="15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2043" y="3311283"/>
              <a:ext cx="520700" cy="95250"/>
            </a:xfrm>
            <a:custGeom>
              <a:avLst/>
              <a:gdLst/>
              <a:ahLst/>
              <a:cxnLst/>
              <a:rect l="l" t="t" r="r" b="b"/>
              <a:pathLst>
                <a:path w="520700" h="95250">
                  <a:moveTo>
                    <a:pt x="110413" y="15849"/>
                  </a:moveTo>
                  <a:lnTo>
                    <a:pt x="110413" y="15849"/>
                  </a:lnTo>
                  <a:lnTo>
                    <a:pt x="0" y="15849"/>
                  </a:lnTo>
                  <a:lnTo>
                    <a:pt x="0" y="31699"/>
                  </a:lnTo>
                  <a:lnTo>
                    <a:pt x="110413" y="31699"/>
                  </a:lnTo>
                  <a:lnTo>
                    <a:pt x="110413" y="15849"/>
                  </a:lnTo>
                  <a:close/>
                </a:path>
                <a:path w="520700" h="95250">
                  <a:moveTo>
                    <a:pt x="268135" y="63411"/>
                  </a:moveTo>
                  <a:lnTo>
                    <a:pt x="252349" y="63411"/>
                  </a:lnTo>
                  <a:lnTo>
                    <a:pt x="252349" y="79273"/>
                  </a:lnTo>
                  <a:lnTo>
                    <a:pt x="268135" y="79273"/>
                  </a:lnTo>
                  <a:lnTo>
                    <a:pt x="268135" y="63411"/>
                  </a:lnTo>
                  <a:close/>
                </a:path>
                <a:path w="520700" h="95250">
                  <a:moveTo>
                    <a:pt x="299669" y="31699"/>
                  </a:moveTo>
                  <a:lnTo>
                    <a:pt x="283895" y="31699"/>
                  </a:lnTo>
                  <a:lnTo>
                    <a:pt x="268135" y="31699"/>
                  </a:lnTo>
                  <a:lnTo>
                    <a:pt x="252349" y="31699"/>
                  </a:lnTo>
                  <a:lnTo>
                    <a:pt x="236588" y="31699"/>
                  </a:lnTo>
                  <a:lnTo>
                    <a:pt x="236588" y="15849"/>
                  </a:lnTo>
                  <a:lnTo>
                    <a:pt x="220802" y="15849"/>
                  </a:lnTo>
                  <a:lnTo>
                    <a:pt x="220802" y="31699"/>
                  </a:lnTo>
                  <a:lnTo>
                    <a:pt x="220802" y="47561"/>
                  </a:lnTo>
                  <a:lnTo>
                    <a:pt x="205041" y="47561"/>
                  </a:lnTo>
                  <a:lnTo>
                    <a:pt x="205041" y="63411"/>
                  </a:lnTo>
                  <a:lnTo>
                    <a:pt x="189280" y="63411"/>
                  </a:lnTo>
                  <a:lnTo>
                    <a:pt x="189280" y="47561"/>
                  </a:lnTo>
                  <a:lnTo>
                    <a:pt x="189280" y="31699"/>
                  </a:lnTo>
                  <a:lnTo>
                    <a:pt x="205041" y="31699"/>
                  </a:lnTo>
                  <a:lnTo>
                    <a:pt x="205041" y="15849"/>
                  </a:lnTo>
                  <a:lnTo>
                    <a:pt x="189255" y="15849"/>
                  </a:lnTo>
                  <a:lnTo>
                    <a:pt x="189255" y="31699"/>
                  </a:lnTo>
                  <a:lnTo>
                    <a:pt x="173507" y="31699"/>
                  </a:lnTo>
                  <a:lnTo>
                    <a:pt x="157734" y="31699"/>
                  </a:lnTo>
                  <a:lnTo>
                    <a:pt x="157734" y="15849"/>
                  </a:lnTo>
                  <a:lnTo>
                    <a:pt x="141960" y="15849"/>
                  </a:lnTo>
                  <a:lnTo>
                    <a:pt x="126187" y="15849"/>
                  </a:lnTo>
                  <a:lnTo>
                    <a:pt x="126187" y="31699"/>
                  </a:lnTo>
                  <a:lnTo>
                    <a:pt x="126187" y="47561"/>
                  </a:lnTo>
                  <a:lnTo>
                    <a:pt x="126187" y="63411"/>
                  </a:lnTo>
                  <a:lnTo>
                    <a:pt x="126187" y="79273"/>
                  </a:lnTo>
                  <a:lnTo>
                    <a:pt x="126187" y="95135"/>
                  </a:lnTo>
                  <a:lnTo>
                    <a:pt x="141960" y="95135"/>
                  </a:lnTo>
                  <a:lnTo>
                    <a:pt x="141960" y="79273"/>
                  </a:lnTo>
                  <a:lnTo>
                    <a:pt x="141960" y="63411"/>
                  </a:lnTo>
                  <a:lnTo>
                    <a:pt x="141960" y="47561"/>
                  </a:lnTo>
                  <a:lnTo>
                    <a:pt x="157734" y="47561"/>
                  </a:lnTo>
                  <a:lnTo>
                    <a:pt x="157734" y="63411"/>
                  </a:lnTo>
                  <a:lnTo>
                    <a:pt x="157734" y="79273"/>
                  </a:lnTo>
                  <a:lnTo>
                    <a:pt x="157734" y="95135"/>
                  </a:lnTo>
                  <a:lnTo>
                    <a:pt x="173507" y="95135"/>
                  </a:lnTo>
                  <a:lnTo>
                    <a:pt x="189280" y="95135"/>
                  </a:lnTo>
                  <a:lnTo>
                    <a:pt x="189280" y="79273"/>
                  </a:lnTo>
                  <a:lnTo>
                    <a:pt x="205041" y="79273"/>
                  </a:lnTo>
                  <a:lnTo>
                    <a:pt x="205041" y="95135"/>
                  </a:lnTo>
                  <a:lnTo>
                    <a:pt x="220802" y="95135"/>
                  </a:lnTo>
                  <a:lnTo>
                    <a:pt x="236588" y="95135"/>
                  </a:lnTo>
                  <a:lnTo>
                    <a:pt x="236588" y="79273"/>
                  </a:lnTo>
                  <a:lnTo>
                    <a:pt x="236588" y="63411"/>
                  </a:lnTo>
                  <a:lnTo>
                    <a:pt x="252349" y="63411"/>
                  </a:lnTo>
                  <a:lnTo>
                    <a:pt x="252349" y="47561"/>
                  </a:lnTo>
                  <a:lnTo>
                    <a:pt x="268135" y="47561"/>
                  </a:lnTo>
                  <a:lnTo>
                    <a:pt x="268135" y="63411"/>
                  </a:lnTo>
                  <a:lnTo>
                    <a:pt x="283895" y="63411"/>
                  </a:lnTo>
                  <a:lnTo>
                    <a:pt x="283895" y="47561"/>
                  </a:lnTo>
                  <a:lnTo>
                    <a:pt x="299669" y="47561"/>
                  </a:lnTo>
                  <a:lnTo>
                    <a:pt x="299669" y="31699"/>
                  </a:lnTo>
                  <a:close/>
                </a:path>
                <a:path w="520700" h="95250">
                  <a:moveTo>
                    <a:pt x="331216" y="15849"/>
                  </a:moveTo>
                  <a:lnTo>
                    <a:pt x="315442" y="15849"/>
                  </a:lnTo>
                  <a:lnTo>
                    <a:pt x="315442" y="31699"/>
                  </a:lnTo>
                  <a:lnTo>
                    <a:pt x="331216" y="31699"/>
                  </a:lnTo>
                  <a:lnTo>
                    <a:pt x="331216" y="15849"/>
                  </a:lnTo>
                  <a:close/>
                </a:path>
                <a:path w="520700" h="95250">
                  <a:moveTo>
                    <a:pt x="425856" y="47561"/>
                  </a:moveTo>
                  <a:lnTo>
                    <a:pt x="410070" y="47561"/>
                  </a:lnTo>
                  <a:lnTo>
                    <a:pt x="410070" y="63411"/>
                  </a:lnTo>
                  <a:lnTo>
                    <a:pt x="425856" y="63411"/>
                  </a:lnTo>
                  <a:lnTo>
                    <a:pt x="425856" y="47561"/>
                  </a:lnTo>
                  <a:close/>
                </a:path>
                <a:path w="520700" h="95250">
                  <a:moveTo>
                    <a:pt x="520484" y="0"/>
                  </a:moveTo>
                  <a:lnTo>
                    <a:pt x="504710" y="0"/>
                  </a:lnTo>
                  <a:lnTo>
                    <a:pt x="488950" y="0"/>
                  </a:lnTo>
                  <a:lnTo>
                    <a:pt x="473163" y="0"/>
                  </a:lnTo>
                  <a:lnTo>
                    <a:pt x="473163" y="15849"/>
                  </a:lnTo>
                  <a:lnTo>
                    <a:pt x="488950" y="15849"/>
                  </a:lnTo>
                  <a:lnTo>
                    <a:pt x="488950" y="31699"/>
                  </a:lnTo>
                  <a:lnTo>
                    <a:pt x="473163" y="31699"/>
                  </a:lnTo>
                  <a:lnTo>
                    <a:pt x="473163" y="47561"/>
                  </a:lnTo>
                  <a:lnTo>
                    <a:pt x="473163" y="63411"/>
                  </a:lnTo>
                  <a:lnTo>
                    <a:pt x="457403" y="63411"/>
                  </a:lnTo>
                  <a:lnTo>
                    <a:pt x="457403" y="47561"/>
                  </a:lnTo>
                  <a:lnTo>
                    <a:pt x="457403" y="31699"/>
                  </a:lnTo>
                  <a:lnTo>
                    <a:pt x="457403" y="15849"/>
                  </a:lnTo>
                  <a:lnTo>
                    <a:pt x="441617" y="15849"/>
                  </a:lnTo>
                  <a:lnTo>
                    <a:pt x="425856" y="15849"/>
                  </a:lnTo>
                  <a:lnTo>
                    <a:pt x="410070" y="15849"/>
                  </a:lnTo>
                  <a:lnTo>
                    <a:pt x="394309" y="15849"/>
                  </a:lnTo>
                  <a:lnTo>
                    <a:pt x="378523" y="15849"/>
                  </a:lnTo>
                  <a:lnTo>
                    <a:pt x="378523" y="31699"/>
                  </a:lnTo>
                  <a:lnTo>
                    <a:pt x="378523" y="47561"/>
                  </a:lnTo>
                  <a:lnTo>
                    <a:pt x="362762" y="47561"/>
                  </a:lnTo>
                  <a:lnTo>
                    <a:pt x="362762" y="31699"/>
                  </a:lnTo>
                  <a:lnTo>
                    <a:pt x="346989" y="31699"/>
                  </a:lnTo>
                  <a:lnTo>
                    <a:pt x="346989" y="47561"/>
                  </a:lnTo>
                  <a:lnTo>
                    <a:pt x="331216" y="47561"/>
                  </a:lnTo>
                  <a:lnTo>
                    <a:pt x="315442" y="47561"/>
                  </a:lnTo>
                  <a:lnTo>
                    <a:pt x="299669" y="47561"/>
                  </a:lnTo>
                  <a:lnTo>
                    <a:pt x="299669" y="63411"/>
                  </a:lnTo>
                  <a:lnTo>
                    <a:pt x="283895" y="63411"/>
                  </a:lnTo>
                  <a:lnTo>
                    <a:pt x="283895" y="79273"/>
                  </a:lnTo>
                  <a:lnTo>
                    <a:pt x="299669" y="79273"/>
                  </a:lnTo>
                  <a:lnTo>
                    <a:pt x="315442" y="79273"/>
                  </a:lnTo>
                  <a:lnTo>
                    <a:pt x="331216" y="79273"/>
                  </a:lnTo>
                  <a:lnTo>
                    <a:pt x="331216" y="63411"/>
                  </a:lnTo>
                  <a:lnTo>
                    <a:pt x="346989" y="63411"/>
                  </a:lnTo>
                  <a:lnTo>
                    <a:pt x="362762" y="63411"/>
                  </a:lnTo>
                  <a:lnTo>
                    <a:pt x="362762" y="79273"/>
                  </a:lnTo>
                  <a:lnTo>
                    <a:pt x="378523" y="79273"/>
                  </a:lnTo>
                  <a:lnTo>
                    <a:pt x="394309" y="79273"/>
                  </a:lnTo>
                  <a:lnTo>
                    <a:pt x="394309" y="63411"/>
                  </a:lnTo>
                  <a:lnTo>
                    <a:pt x="394309" y="47561"/>
                  </a:lnTo>
                  <a:lnTo>
                    <a:pt x="394309" y="31699"/>
                  </a:lnTo>
                  <a:lnTo>
                    <a:pt x="410070" y="31699"/>
                  </a:lnTo>
                  <a:lnTo>
                    <a:pt x="425856" y="31699"/>
                  </a:lnTo>
                  <a:lnTo>
                    <a:pt x="441617" y="31699"/>
                  </a:lnTo>
                  <a:lnTo>
                    <a:pt x="441617" y="47561"/>
                  </a:lnTo>
                  <a:lnTo>
                    <a:pt x="441617" y="63411"/>
                  </a:lnTo>
                  <a:lnTo>
                    <a:pt x="441617" y="79273"/>
                  </a:lnTo>
                  <a:lnTo>
                    <a:pt x="457403" y="79273"/>
                  </a:lnTo>
                  <a:lnTo>
                    <a:pt x="473163" y="79273"/>
                  </a:lnTo>
                  <a:lnTo>
                    <a:pt x="488950" y="79273"/>
                  </a:lnTo>
                  <a:lnTo>
                    <a:pt x="488950" y="63411"/>
                  </a:lnTo>
                  <a:lnTo>
                    <a:pt x="488950" y="47561"/>
                  </a:lnTo>
                  <a:lnTo>
                    <a:pt x="504710" y="47561"/>
                  </a:lnTo>
                  <a:lnTo>
                    <a:pt x="504710" y="31699"/>
                  </a:lnTo>
                  <a:lnTo>
                    <a:pt x="504710" y="15849"/>
                  </a:lnTo>
                  <a:lnTo>
                    <a:pt x="520484" y="15849"/>
                  </a:lnTo>
                  <a:lnTo>
                    <a:pt x="520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1980" y="2947034"/>
              <a:ext cx="520700" cy="523240"/>
            </a:xfrm>
            <a:custGeom>
              <a:avLst/>
              <a:gdLst/>
              <a:ahLst/>
              <a:cxnLst/>
              <a:rect l="l" t="t" r="r" b="b"/>
              <a:pathLst>
                <a:path w="520700" h="523239">
                  <a:moveTo>
                    <a:pt x="110490" y="0"/>
                  </a:moveTo>
                  <a:lnTo>
                    <a:pt x="0" y="0"/>
                  </a:lnTo>
                  <a:lnTo>
                    <a:pt x="0" y="16548"/>
                  </a:lnTo>
                  <a:lnTo>
                    <a:pt x="0" y="94234"/>
                  </a:lnTo>
                  <a:lnTo>
                    <a:pt x="0" y="110782"/>
                  </a:lnTo>
                  <a:lnTo>
                    <a:pt x="110490" y="110782"/>
                  </a:lnTo>
                  <a:lnTo>
                    <a:pt x="110490" y="94234"/>
                  </a:lnTo>
                  <a:lnTo>
                    <a:pt x="16598" y="94234"/>
                  </a:lnTo>
                  <a:lnTo>
                    <a:pt x="16598" y="16548"/>
                  </a:lnTo>
                  <a:lnTo>
                    <a:pt x="110490" y="16548"/>
                  </a:lnTo>
                  <a:lnTo>
                    <a:pt x="110490" y="0"/>
                  </a:lnTo>
                  <a:close/>
                </a:path>
                <a:path w="520700" h="523239">
                  <a:moveTo>
                    <a:pt x="157797" y="506958"/>
                  </a:moveTo>
                  <a:lnTo>
                    <a:pt x="142024" y="506958"/>
                  </a:lnTo>
                  <a:lnTo>
                    <a:pt x="126250" y="506958"/>
                  </a:lnTo>
                  <a:lnTo>
                    <a:pt x="126250" y="522808"/>
                  </a:lnTo>
                  <a:lnTo>
                    <a:pt x="142024" y="522808"/>
                  </a:lnTo>
                  <a:lnTo>
                    <a:pt x="157797" y="522808"/>
                  </a:lnTo>
                  <a:lnTo>
                    <a:pt x="157797" y="506958"/>
                  </a:lnTo>
                  <a:close/>
                </a:path>
                <a:path w="520700" h="523239">
                  <a:moveTo>
                    <a:pt x="157797" y="459384"/>
                  </a:moveTo>
                  <a:lnTo>
                    <a:pt x="142024" y="459384"/>
                  </a:lnTo>
                  <a:lnTo>
                    <a:pt x="126250" y="459384"/>
                  </a:lnTo>
                  <a:lnTo>
                    <a:pt x="126250" y="475234"/>
                  </a:lnTo>
                  <a:lnTo>
                    <a:pt x="142024" y="475234"/>
                  </a:lnTo>
                  <a:lnTo>
                    <a:pt x="157797" y="475234"/>
                  </a:lnTo>
                  <a:lnTo>
                    <a:pt x="157797" y="459384"/>
                  </a:lnTo>
                  <a:close/>
                </a:path>
                <a:path w="520700" h="523239">
                  <a:moveTo>
                    <a:pt x="236651" y="491096"/>
                  </a:moveTo>
                  <a:lnTo>
                    <a:pt x="220865" y="491096"/>
                  </a:lnTo>
                  <a:lnTo>
                    <a:pt x="205105" y="491096"/>
                  </a:lnTo>
                  <a:lnTo>
                    <a:pt x="205105" y="475234"/>
                  </a:lnTo>
                  <a:lnTo>
                    <a:pt x="205105" y="459384"/>
                  </a:lnTo>
                  <a:lnTo>
                    <a:pt x="189318" y="459384"/>
                  </a:lnTo>
                  <a:lnTo>
                    <a:pt x="189318" y="475234"/>
                  </a:lnTo>
                  <a:lnTo>
                    <a:pt x="173570" y="475234"/>
                  </a:lnTo>
                  <a:lnTo>
                    <a:pt x="157797" y="475234"/>
                  </a:lnTo>
                  <a:lnTo>
                    <a:pt x="157797" y="491096"/>
                  </a:lnTo>
                  <a:lnTo>
                    <a:pt x="157797" y="506958"/>
                  </a:lnTo>
                  <a:lnTo>
                    <a:pt x="173570" y="506958"/>
                  </a:lnTo>
                  <a:lnTo>
                    <a:pt x="173570" y="491096"/>
                  </a:lnTo>
                  <a:lnTo>
                    <a:pt x="189318" y="491096"/>
                  </a:lnTo>
                  <a:lnTo>
                    <a:pt x="189318" y="506958"/>
                  </a:lnTo>
                  <a:lnTo>
                    <a:pt x="205105" y="506958"/>
                  </a:lnTo>
                  <a:lnTo>
                    <a:pt x="205105" y="522808"/>
                  </a:lnTo>
                  <a:lnTo>
                    <a:pt x="220865" y="522808"/>
                  </a:lnTo>
                  <a:lnTo>
                    <a:pt x="236651" y="522808"/>
                  </a:lnTo>
                  <a:lnTo>
                    <a:pt x="236651" y="506958"/>
                  </a:lnTo>
                  <a:lnTo>
                    <a:pt x="236651" y="491096"/>
                  </a:lnTo>
                  <a:close/>
                </a:path>
                <a:path w="520700" h="523239">
                  <a:moveTo>
                    <a:pt x="252412" y="443522"/>
                  </a:moveTo>
                  <a:lnTo>
                    <a:pt x="236651" y="443522"/>
                  </a:lnTo>
                  <a:lnTo>
                    <a:pt x="220865" y="443522"/>
                  </a:lnTo>
                  <a:lnTo>
                    <a:pt x="220865" y="459384"/>
                  </a:lnTo>
                  <a:lnTo>
                    <a:pt x="220865" y="475234"/>
                  </a:lnTo>
                  <a:lnTo>
                    <a:pt x="236651" y="475234"/>
                  </a:lnTo>
                  <a:lnTo>
                    <a:pt x="236651" y="491096"/>
                  </a:lnTo>
                  <a:lnTo>
                    <a:pt x="252412" y="491096"/>
                  </a:lnTo>
                  <a:lnTo>
                    <a:pt x="252412" y="475234"/>
                  </a:lnTo>
                  <a:lnTo>
                    <a:pt x="252412" y="459384"/>
                  </a:lnTo>
                  <a:lnTo>
                    <a:pt x="252412" y="443522"/>
                  </a:lnTo>
                  <a:close/>
                </a:path>
                <a:path w="520700" h="523239">
                  <a:moveTo>
                    <a:pt x="283959" y="506958"/>
                  </a:moveTo>
                  <a:lnTo>
                    <a:pt x="268198" y="506958"/>
                  </a:lnTo>
                  <a:lnTo>
                    <a:pt x="252412" y="506958"/>
                  </a:lnTo>
                  <a:lnTo>
                    <a:pt x="252412" y="522808"/>
                  </a:lnTo>
                  <a:lnTo>
                    <a:pt x="268198" y="522808"/>
                  </a:lnTo>
                  <a:lnTo>
                    <a:pt x="283959" y="522808"/>
                  </a:lnTo>
                  <a:lnTo>
                    <a:pt x="283959" y="506958"/>
                  </a:lnTo>
                  <a:close/>
                </a:path>
                <a:path w="520700" h="523239">
                  <a:moveTo>
                    <a:pt x="347052" y="475234"/>
                  </a:moveTo>
                  <a:lnTo>
                    <a:pt x="331279" y="475234"/>
                  </a:lnTo>
                  <a:lnTo>
                    <a:pt x="331279" y="459384"/>
                  </a:lnTo>
                  <a:lnTo>
                    <a:pt x="331279" y="443522"/>
                  </a:lnTo>
                  <a:lnTo>
                    <a:pt x="315506" y="443522"/>
                  </a:lnTo>
                  <a:lnTo>
                    <a:pt x="299732" y="443522"/>
                  </a:lnTo>
                  <a:lnTo>
                    <a:pt x="299732" y="459384"/>
                  </a:lnTo>
                  <a:lnTo>
                    <a:pt x="283959" y="459384"/>
                  </a:lnTo>
                  <a:lnTo>
                    <a:pt x="268198" y="459384"/>
                  </a:lnTo>
                  <a:lnTo>
                    <a:pt x="268198" y="475234"/>
                  </a:lnTo>
                  <a:lnTo>
                    <a:pt x="283959" y="475234"/>
                  </a:lnTo>
                  <a:lnTo>
                    <a:pt x="283959" y="491096"/>
                  </a:lnTo>
                  <a:lnTo>
                    <a:pt x="283959" y="506958"/>
                  </a:lnTo>
                  <a:lnTo>
                    <a:pt x="299732" y="506958"/>
                  </a:lnTo>
                  <a:lnTo>
                    <a:pt x="299732" y="491096"/>
                  </a:lnTo>
                  <a:lnTo>
                    <a:pt x="315506" y="491096"/>
                  </a:lnTo>
                  <a:lnTo>
                    <a:pt x="315506" y="506958"/>
                  </a:lnTo>
                  <a:lnTo>
                    <a:pt x="331279" y="506958"/>
                  </a:lnTo>
                  <a:lnTo>
                    <a:pt x="331279" y="491096"/>
                  </a:lnTo>
                  <a:lnTo>
                    <a:pt x="347052" y="491096"/>
                  </a:lnTo>
                  <a:lnTo>
                    <a:pt x="347052" y="475234"/>
                  </a:lnTo>
                  <a:close/>
                </a:path>
                <a:path w="520700" h="523239">
                  <a:moveTo>
                    <a:pt x="362826" y="491096"/>
                  </a:moveTo>
                  <a:lnTo>
                    <a:pt x="347052" y="491096"/>
                  </a:lnTo>
                  <a:lnTo>
                    <a:pt x="347052" y="506958"/>
                  </a:lnTo>
                  <a:lnTo>
                    <a:pt x="362826" y="506958"/>
                  </a:lnTo>
                  <a:lnTo>
                    <a:pt x="362826" y="491096"/>
                  </a:lnTo>
                  <a:close/>
                </a:path>
                <a:path w="520700" h="523239">
                  <a:moveTo>
                    <a:pt x="410133" y="506958"/>
                  </a:moveTo>
                  <a:lnTo>
                    <a:pt x="394373" y="506958"/>
                  </a:lnTo>
                  <a:lnTo>
                    <a:pt x="378587" y="506958"/>
                  </a:lnTo>
                  <a:lnTo>
                    <a:pt x="362826" y="506958"/>
                  </a:lnTo>
                  <a:lnTo>
                    <a:pt x="362826" y="522808"/>
                  </a:lnTo>
                  <a:lnTo>
                    <a:pt x="378587" y="522808"/>
                  </a:lnTo>
                  <a:lnTo>
                    <a:pt x="394373" y="522808"/>
                  </a:lnTo>
                  <a:lnTo>
                    <a:pt x="410133" y="522808"/>
                  </a:lnTo>
                  <a:lnTo>
                    <a:pt x="410133" y="506958"/>
                  </a:lnTo>
                  <a:close/>
                </a:path>
                <a:path w="520700" h="523239">
                  <a:moveTo>
                    <a:pt x="520547" y="443522"/>
                  </a:moveTo>
                  <a:lnTo>
                    <a:pt x="504774" y="443522"/>
                  </a:lnTo>
                  <a:lnTo>
                    <a:pt x="504774" y="459384"/>
                  </a:lnTo>
                  <a:lnTo>
                    <a:pt x="489013" y="459384"/>
                  </a:lnTo>
                  <a:lnTo>
                    <a:pt x="473227" y="459384"/>
                  </a:lnTo>
                  <a:lnTo>
                    <a:pt x="473227" y="475234"/>
                  </a:lnTo>
                  <a:lnTo>
                    <a:pt x="457466" y="475234"/>
                  </a:lnTo>
                  <a:lnTo>
                    <a:pt x="441680" y="475234"/>
                  </a:lnTo>
                  <a:lnTo>
                    <a:pt x="441680" y="459384"/>
                  </a:lnTo>
                  <a:lnTo>
                    <a:pt x="457466" y="459384"/>
                  </a:lnTo>
                  <a:lnTo>
                    <a:pt x="457466" y="443522"/>
                  </a:lnTo>
                  <a:lnTo>
                    <a:pt x="347052" y="443522"/>
                  </a:lnTo>
                  <a:lnTo>
                    <a:pt x="347052" y="459384"/>
                  </a:lnTo>
                  <a:lnTo>
                    <a:pt x="362826" y="459384"/>
                  </a:lnTo>
                  <a:lnTo>
                    <a:pt x="378587" y="459384"/>
                  </a:lnTo>
                  <a:lnTo>
                    <a:pt x="378587" y="475234"/>
                  </a:lnTo>
                  <a:lnTo>
                    <a:pt x="362826" y="475234"/>
                  </a:lnTo>
                  <a:lnTo>
                    <a:pt x="362826" y="491096"/>
                  </a:lnTo>
                  <a:lnTo>
                    <a:pt x="378587" y="491096"/>
                  </a:lnTo>
                  <a:lnTo>
                    <a:pt x="394373" y="491096"/>
                  </a:lnTo>
                  <a:lnTo>
                    <a:pt x="410133" y="491096"/>
                  </a:lnTo>
                  <a:lnTo>
                    <a:pt x="410133" y="475234"/>
                  </a:lnTo>
                  <a:lnTo>
                    <a:pt x="410133" y="459384"/>
                  </a:lnTo>
                  <a:lnTo>
                    <a:pt x="425919" y="459384"/>
                  </a:lnTo>
                  <a:lnTo>
                    <a:pt x="425919" y="475234"/>
                  </a:lnTo>
                  <a:lnTo>
                    <a:pt x="425919" y="491096"/>
                  </a:lnTo>
                  <a:lnTo>
                    <a:pt x="425919" y="506958"/>
                  </a:lnTo>
                  <a:lnTo>
                    <a:pt x="425919" y="522808"/>
                  </a:lnTo>
                  <a:lnTo>
                    <a:pt x="441680" y="522808"/>
                  </a:lnTo>
                  <a:lnTo>
                    <a:pt x="457466" y="522808"/>
                  </a:lnTo>
                  <a:lnTo>
                    <a:pt x="457466" y="506958"/>
                  </a:lnTo>
                  <a:lnTo>
                    <a:pt x="473227" y="506958"/>
                  </a:lnTo>
                  <a:lnTo>
                    <a:pt x="489013" y="506958"/>
                  </a:lnTo>
                  <a:lnTo>
                    <a:pt x="504774" y="506958"/>
                  </a:lnTo>
                  <a:lnTo>
                    <a:pt x="520547" y="506958"/>
                  </a:lnTo>
                  <a:lnTo>
                    <a:pt x="520547" y="491096"/>
                  </a:lnTo>
                  <a:lnTo>
                    <a:pt x="520547" y="475234"/>
                  </a:lnTo>
                  <a:lnTo>
                    <a:pt x="520547" y="459384"/>
                  </a:lnTo>
                  <a:lnTo>
                    <a:pt x="520547" y="4435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1980" y="2947034"/>
              <a:ext cx="520700" cy="523875"/>
            </a:xfrm>
            <a:custGeom>
              <a:avLst/>
              <a:gdLst/>
              <a:ahLst/>
              <a:cxnLst/>
              <a:rect l="l" t="t" r="r" b="b"/>
              <a:pathLst>
                <a:path w="520700" h="523875">
                  <a:moveTo>
                    <a:pt x="78943" y="443534"/>
                  </a:moveTo>
                  <a:lnTo>
                    <a:pt x="31623" y="443534"/>
                  </a:lnTo>
                  <a:lnTo>
                    <a:pt x="31623" y="491109"/>
                  </a:lnTo>
                  <a:lnTo>
                    <a:pt x="78943" y="491109"/>
                  </a:lnTo>
                  <a:lnTo>
                    <a:pt x="78943" y="443534"/>
                  </a:lnTo>
                  <a:close/>
                </a:path>
                <a:path w="520700" h="523875">
                  <a:moveTo>
                    <a:pt x="78943" y="31242"/>
                  </a:moveTo>
                  <a:lnTo>
                    <a:pt x="31623" y="31242"/>
                  </a:lnTo>
                  <a:lnTo>
                    <a:pt x="31623" y="78816"/>
                  </a:lnTo>
                  <a:lnTo>
                    <a:pt x="78943" y="78816"/>
                  </a:lnTo>
                  <a:lnTo>
                    <a:pt x="78943" y="31242"/>
                  </a:lnTo>
                  <a:close/>
                </a:path>
                <a:path w="520700" h="523875">
                  <a:moveTo>
                    <a:pt x="110490" y="411314"/>
                  </a:moveTo>
                  <a:lnTo>
                    <a:pt x="0" y="411314"/>
                  </a:lnTo>
                  <a:lnTo>
                    <a:pt x="0" y="427863"/>
                  </a:lnTo>
                  <a:lnTo>
                    <a:pt x="0" y="505536"/>
                  </a:lnTo>
                  <a:lnTo>
                    <a:pt x="0" y="523367"/>
                  </a:lnTo>
                  <a:lnTo>
                    <a:pt x="110490" y="523367"/>
                  </a:lnTo>
                  <a:lnTo>
                    <a:pt x="110490" y="506171"/>
                  </a:lnTo>
                  <a:lnTo>
                    <a:pt x="110490" y="505536"/>
                  </a:lnTo>
                  <a:lnTo>
                    <a:pt x="110490" y="428459"/>
                  </a:lnTo>
                  <a:lnTo>
                    <a:pt x="93891" y="428459"/>
                  </a:lnTo>
                  <a:lnTo>
                    <a:pt x="93891" y="505536"/>
                  </a:lnTo>
                  <a:lnTo>
                    <a:pt x="16598" y="505536"/>
                  </a:lnTo>
                  <a:lnTo>
                    <a:pt x="16598" y="427863"/>
                  </a:lnTo>
                  <a:lnTo>
                    <a:pt x="110490" y="427863"/>
                  </a:lnTo>
                  <a:lnTo>
                    <a:pt x="110490" y="411314"/>
                  </a:lnTo>
                  <a:close/>
                </a:path>
                <a:path w="520700" h="523875">
                  <a:moveTo>
                    <a:pt x="110490" y="0"/>
                  </a:moveTo>
                  <a:lnTo>
                    <a:pt x="0" y="0"/>
                  </a:lnTo>
                  <a:lnTo>
                    <a:pt x="0" y="16548"/>
                  </a:lnTo>
                  <a:lnTo>
                    <a:pt x="93891" y="16548"/>
                  </a:lnTo>
                  <a:lnTo>
                    <a:pt x="93891" y="93853"/>
                  </a:lnTo>
                  <a:lnTo>
                    <a:pt x="110490" y="93853"/>
                  </a:lnTo>
                  <a:lnTo>
                    <a:pt x="110490" y="16548"/>
                  </a:lnTo>
                  <a:lnTo>
                    <a:pt x="110490" y="16129"/>
                  </a:lnTo>
                  <a:lnTo>
                    <a:pt x="110490" y="0"/>
                  </a:lnTo>
                  <a:close/>
                </a:path>
                <a:path w="520700" h="523875">
                  <a:moveTo>
                    <a:pt x="489013" y="31254"/>
                  </a:moveTo>
                  <a:lnTo>
                    <a:pt x="441693" y="31254"/>
                  </a:lnTo>
                  <a:lnTo>
                    <a:pt x="441693" y="78816"/>
                  </a:lnTo>
                  <a:lnTo>
                    <a:pt x="489013" y="78816"/>
                  </a:lnTo>
                  <a:lnTo>
                    <a:pt x="489013" y="31254"/>
                  </a:lnTo>
                  <a:close/>
                </a:path>
                <a:path w="520700" h="523875">
                  <a:moveTo>
                    <a:pt x="520598" y="0"/>
                  </a:moveTo>
                  <a:lnTo>
                    <a:pt x="410108" y="0"/>
                  </a:lnTo>
                  <a:lnTo>
                    <a:pt x="410108" y="16548"/>
                  </a:lnTo>
                  <a:lnTo>
                    <a:pt x="410108" y="94234"/>
                  </a:lnTo>
                  <a:lnTo>
                    <a:pt x="410108" y="110782"/>
                  </a:lnTo>
                  <a:lnTo>
                    <a:pt x="520598" y="110782"/>
                  </a:lnTo>
                  <a:lnTo>
                    <a:pt x="520598" y="94234"/>
                  </a:lnTo>
                  <a:lnTo>
                    <a:pt x="426707" y="94234"/>
                  </a:lnTo>
                  <a:lnTo>
                    <a:pt x="426707" y="16548"/>
                  </a:lnTo>
                  <a:lnTo>
                    <a:pt x="503999" y="16548"/>
                  </a:lnTo>
                  <a:lnTo>
                    <a:pt x="503999" y="93853"/>
                  </a:lnTo>
                  <a:lnTo>
                    <a:pt x="520598" y="93853"/>
                  </a:lnTo>
                  <a:lnTo>
                    <a:pt x="520598" y="16548"/>
                  </a:lnTo>
                  <a:lnTo>
                    <a:pt x="520598" y="16129"/>
                  </a:lnTo>
                  <a:lnTo>
                    <a:pt x="5205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06500" y="3244341"/>
            <a:ext cx="535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rebuchet MS"/>
                <a:cs typeface="Trebuchet MS"/>
              </a:rPr>
              <a:t>Ознакомиться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64297" y="3087116"/>
            <a:ext cx="560070" cy="111125"/>
          </a:xfrm>
          <a:custGeom>
            <a:avLst/>
            <a:gdLst/>
            <a:ahLst/>
            <a:cxnLst/>
            <a:rect l="l" t="t" r="r" b="b"/>
            <a:pathLst>
              <a:path w="560069" h="111125">
                <a:moveTo>
                  <a:pt x="94843" y="0"/>
                </a:moveTo>
                <a:lnTo>
                  <a:pt x="0" y="55372"/>
                </a:lnTo>
                <a:lnTo>
                  <a:pt x="94843" y="110744"/>
                </a:lnTo>
                <a:lnTo>
                  <a:pt x="100672" y="109220"/>
                </a:lnTo>
                <a:lnTo>
                  <a:pt x="105956" y="100075"/>
                </a:lnTo>
                <a:lnTo>
                  <a:pt x="104444" y="94234"/>
                </a:lnTo>
                <a:lnTo>
                  <a:pt x="54168" y="64897"/>
                </a:lnTo>
                <a:lnTo>
                  <a:pt x="18897" y="64897"/>
                </a:lnTo>
                <a:lnTo>
                  <a:pt x="18897" y="45847"/>
                </a:lnTo>
                <a:lnTo>
                  <a:pt x="54168" y="45847"/>
                </a:lnTo>
                <a:lnTo>
                  <a:pt x="104444" y="16510"/>
                </a:lnTo>
                <a:lnTo>
                  <a:pt x="105956" y="10668"/>
                </a:lnTo>
                <a:lnTo>
                  <a:pt x="100672" y="1524"/>
                </a:lnTo>
                <a:lnTo>
                  <a:pt x="94843" y="0"/>
                </a:lnTo>
                <a:close/>
              </a:path>
              <a:path w="560069" h="111125">
                <a:moveTo>
                  <a:pt x="54168" y="45847"/>
                </a:moveTo>
                <a:lnTo>
                  <a:pt x="18897" y="45847"/>
                </a:lnTo>
                <a:lnTo>
                  <a:pt x="18897" y="64897"/>
                </a:lnTo>
                <a:lnTo>
                  <a:pt x="54168" y="64897"/>
                </a:lnTo>
                <a:lnTo>
                  <a:pt x="51992" y="63626"/>
                </a:lnTo>
                <a:lnTo>
                  <a:pt x="23698" y="63626"/>
                </a:lnTo>
                <a:lnTo>
                  <a:pt x="23698" y="47117"/>
                </a:lnTo>
                <a:lnTo>
                  <a:pt x="51992" y="47117"/>
                </a:lnTo>
                <a:lnTo>
                  <a:pt x="54168" y="45847"/>
                </a:lnTo>
                <a:close/>
              </a:path>
              <a:path w="560069" h="111125">
                <a:moveTo>
                  <a:pt x="559854" y="45847"/>
                </a:moveTo>
                <a:lnTo>
                  <a:pt x="54168" y="45847"/>
                </a:lnTo>
                <a:lnTo>
                  <a:pt x="37845" y="55372"/>
                </a:lnTo>
                <a:lnTo>
                  <a:pt x="54168" y="64897"/>
                </a:lnTo>
                <a:lnTo>
                  <a:pt x="559854" y="64897"/>
                </a:lnTo>
                <a:lnTo>
                  <a:pt x="559854" y="45847"/>
                </a:lnTo>
                <a:close/>
              </a:path>
              <a:path w="560069" h="111125">
                <a:moveTo>
                  <a:pt x="23698" y="47117"/>
                </a:moveTo>
                <a:lnTo>
                  <a:pt x="23698" y="63626"/>
                </a:lnTo>
                <a:lnTo>
                  <a:pt x="37845" y="55372"/>
                </a:lnTo>
                <a:lnTo>
                  <a:pt x="23698" y="47117"/>
                </a:lnTo>
                <a:close/>
              </a:path>
              <a:path w="560069" h="111125">
                <a:moveTo>
                  <a:pt x="37845" y="55372"/>
                </a:moveTo>
                <a:lnTo>
                  <a:pt x="23698" y="63626"/>
                </a:lnTo>
                <a:lnTo>
                  <a:pt x="51992" y="63626"/>
                </a:lnTo>
                <a:lnTo>
                  <a:pt x="37845" y="55372"/>
                </a:lnTo>
                <a:close/>
              </a:path>
              <a:path w="560069" h="111125">
                <a:moveTo>
                  <a:pt x="51992" y="47117"/>
                </a:moveTo>
                <a:lnTo>
                  <a:pt x="23698" y="47117"/>
                </a:lnTo>
                <a:lnTo>
                  <a:pt x="37845" y="55372"/>
                </a:lnTo>
                <a:lnTo>
                  <a:pt x="51992" y="47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1696" y="4489660"/>
            <a:ext cx="141169" cy="20225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21208" y="2947373"/>
            <a:ext cx="4183379" cy="3287395"/>
            <a:chOff x="521208" y="2947373"/>
            <a:chExt cx="4183379" cy="3287395"/>
          </a:xfrm>
        </p:grpSpPr>
        <p:sp>
          <p:nvSpPr>
            <p:cNvPr id="30" name="object 30"/>
            <p:cNvSpPr/>
            <p:nvPr/>
          </p:nvSpPr>
          <p:spPr>
            <a:xfrm>
              <a:off x="705245" y="3301557"/>
              <a:ext cx="2964815" cy="2578735"/>
            </a:xfrm>
            <a:custGeom>
              <a:avLst/>
              <a:gdLst/>
              <a:ahLst/>
              <a:cxnLst/>
              <a:rect l="l" t="t" r="r" b="b"/>
              <a:pathLst>
                <a:path w="2964815" h="2578735">
                  <a:moveTo>
                    <a:pt x="380453" y="1289218"/>
                  </a:moveTo>
                  <a:lnTo>
                    <a:pt x="376588" y="1344771"/>
                  </a:lnTo>
                  <a:lnTo>
                    <a:pt x="365503" y="1396510"/>
                  </a:lnTo>
                  <a:lnTo>
                    <a:pt x="347963" y="1443329"/>
                  </a:lnTo>
                  <a:lnTo>
                    <a:pt x="324733" y="1484120"/>
                  </a:lnTo>
                  <a:lnTo>
                    <a:pt x="296578" y="1517774"/>
                  </a:lnTo>
                  <a:lnTo>
                    <a:pt x="264264" y="1543184"/>
                  </a:lnTo>
                  <a:lnTo>
                    <a:pt x="228555" y="1559243"/>
                  </a:lnTo>
                  <a:lnTo>
                    <a:pt x="190216" y="1564842"/>
                  </a:lnTo>
                  <a:lnTo>
                    <a:pt x="151879" y="1559243"/>
                  </a:lnTo>
                  <a:lnTo>
                    <a:pt x="116172" y="1543184"/>
                  </a:lnTo>
                  <a:lnTo>
                    <a:pt x="83861" y="1517774"/>
                  </a:lnTo>
                  <a:lnTo>
                    <a:pt x="55710" y="1484120"/>
                  </a:lnTo>
                  <a:lnTo>
                    <a:pt x="32484" y="1443329"/>
                  </a:lnTo>
                  <a:lnTo>
                    <a:pt x="14947" y="1396510"/>
                  </a:lnTo>
                  <a:lnTo>
                    <a:pt x="3864" y="1344771"/>
                  </a:lnTo>
                  <a:lnTo>
                    <a:pt x="0" y="1289218"/>
                  </a:lnTo>
                  <a:lnTo>
                    <a:pt x="3864" y="1233671"/>
                  </a:lnTo>
                  <a:lnTo>
                    <a:pt x="14947" y="1181934"/>
                  </a:lnTo>
                  <a:lnTo>
                    <a:pt x="32484" y="1135116"/>
                  </a:lnTo>
                  <a:lnTo>
                    <a:pt x="55710" y="1094324"/>
                  </a:lnTo>
                  <a:lnTo>
                    <a:pt x="83861" y="1060667"/>
                  </a:lnTo>
                  <a:lnTo>
                    <a:pt x="116172" y="1035254"/>
                  </a:lnTo>
                  <a:lnTo>
                    <a:pt x="151879" y="1019194"/>
                  </a:lnTo>
                  <a:lnTo>
                    <a:pt x="190216" y="1013594"/>
                  </a:lnTo>
                  <a:lnTo>
                    <a:pt x="228555" y="1019194"/>
                  </a:lnTo>
                  <a:lnTo>
                    <a:pt x="264263" y="1035254"/>
                  </a:lnTo>
                  <a:lnTo>
                    <a:pt x="296578" y="1060667"/>
                  </a:lnTo>
                  <a:lnTo>
                    <a:pt x="324733" y="1094324"/>
                  </a:lnTo>
                  <a:lnTo>
                    <a:pt x="347963" y="1135116"/>
                  </a:lnTo>
                  <a:lnTo>
                    <a:pt x="365503" y="1181934"/>
                  </a:lnTo>
                  <a:lnTo>
                    <a:pt x="376588" y="1233671"/>
                  </a:lnTo>
                  <a:lnTo>
                    <a:pt x="380453" y="1289218"/>
                  </a:lnTo>
                  <a:close/>
                </a:path>
                <a:path w="2964815" h="2578735">
                  <a:moveTo>
                    <a:pt x="1171779" y="1289218"/>
                  </a:moveTo>
                  <a:lnTo>
                    <a:pt x="1170034" y="1349735"/>
                  </a:lnTo>
                  <a:lnTo>
                    <a:pt x="1164911" y="1408504"/>
                  </a:lnTo>
                  <a:lnTo>
                    <a:pt x="1156580" y="1465228"/>
                  </a:lnTo>
                  <a:lnTo>
                    <a:pt x="1145211" y="1519608"/>
                  </a:lnTo>
                  <a:lnTo>
                    <a:pt x="1130975" y="1571348"/>
                  </a:lnTo>
                  <a:lnTo>
                    <a:pt x="1114041" y="1620149"/>
                  </a:lnTo>
                  <a:lnTo>
                    <a:pt x="1094579" y="1665714"/>
                  </a:lnTo>
                  <a:lnTo>
                    <a:pt x="1072759" y="1707747"/>
                  </a:lnTo>
                  <a:lnTo>
                    <a:pt x="1048751" y="1745948"/>
                  </a:lnTo>
                  <a:lnTo>
                    <a:pt x="1022724" y="1780021"/>
                  </a:lnTo>
                  <a:lnTo>
                    <a:pt x="994850" y="1809669"/>
                  </a:lnTo>
                  <a:lnTo>
                    <a:pt x="965297" y="1834593"/>
                  </a:lnTo>
                  <a:lnTo>
                    <a:pt x="901835" y="1869081"/>
                  </a:lnTo>
                  <a:lnTo>
                    <a:pt x="833700" y="1881106"/>
                  </a:lnTo>
                  <a:lnTo>
                    <a:pt x="799132" y="1878050"/>
                  </a:lnTo>
                  <a:lnTo>
                    <a:pt x="733162" y="1854496"/>
                  </a:lnTo>
                  <a:lnTo>
                    <a:pt x="672545" y="1809669"/>
                  </a:lnTo>
                  <a:lnTo>
                    <a:pt x="644668" y="1780021"/>
                  </a:lnTo>
                  <a:lnTo>
                    <a:pt x="618640" y="1745948"/>
                  </a:lnTo>
                  <a:lnTo>
                    <a:pt x="594630" y="1707747"/>
                  </a:lnTo>
                  <a:lnTo>
                    <a:pt x="572808" y="1665714"/>
                  </a:lnTo>
                  <a:lnTo>
                    <a:pt x="553344" y="1620149"/>
                  </a:lnTo>
                  <a:lnTo>
                    <a:pt x="536408" y="1571348"/>
                  </a:lnTo>
                  <a:lnTo>
                    <a:pt x="522171" y="1519608"/>
                  </a:lnTo>
                  <a:lnTo>
                    <a:pt x="510801" y="1465228"/>
                  </a:lnTo>
                  <a:lnTo>
                    <a:pt x="502469" y="1408504"/>
                  </a:lnTo>
                  <a:lnTo>
                    <a:pt x="497346" y="1349735"/>
                  </a:lnTo>
                  <a:lnTo>
                    <a:pt x="495600" y="1289218"/>
                  </a:lnTo>
                  <a:lnTo>
                    <a:pt x="497346" y="1228701"/>
                  </a:lnTo>
                  <a:lnTo>
                    <a:pt x="502469" y="1169934"/>
                  </a:lnTo>
                  <a:lnTo>
                    <a:pt x="510801" y="1113214"/>
                  </a:lnTo>
                  <a:lnTo>
                    <a:pt x="522171" y="1058837"/>
                  </a:lnTo>
                  <a:lnTo>
                    <a:pt x="536408" y="1007103"/>
                  </a:lnTo>
                  <a:lnTo>
                    <a:pt x="553344" y="958306"/>
                  </a:lnTo>
                  <a:lnTo>
                    <a:pt x="572808" y="912746"/>
                  </a:lnTo>
                  <a:lnTo>
                    <a:pt x="594630" y="870720"/>
                  </a:lnTo>
                  <a:lnTo>
                    <a:pt x="618640" y="832524"/>
                  </a:lnTo>
                  <a:lnTo>
                    <a:pt x="644668" y="798456"/>
                  </a:lnTo>
                  <a:lnTo>
                    <a:pt x="672545" y="768814"/>
                  </a:lnTo>
                  <a:lnTo>
                    <a:pt x="702099" y="743894"/>
                  </a:lnTo>
                  <a:lnTo>
                    <a:pt x="765563" y="709413"/>
                  </a:lnTo>
                  <a:lnTo>
                    <a:pt x="833700" y="697391"/>
                  </a:lnTo>
                  <a:lnTo>
                    <a:pt x="868267" y="700446"/>
                  </a:lnTo>
                  <a:lnTo>
                    <a:pt x="934235" y="723995"/>
                  </a:lnTo>
                  <a:lnTo>
                    <a:pt x="994850" y="768814"/>
                  </a:lnTo>
                  <a:lnTo>
                    <a:pt x="1022724" y="798456"/>
                  </a:lnTo>
                  <a:lnTo>
                    <a:pt x="1048751" y="832524"/>
                  </a:lnTo>
                  <a:lnTo>
                    <a:pt x="1072759" y="870720"/>
                  </a:lnTo>
                  <a:lnTo>
                    <a:pt x="1094579" y="912746"/>
                  </a:lnTo>
                  <a:lnTo>
                    <a:pt x="1114041" y="958306"/>
                  </a:lnTo>
                  <a:lnTo>
                    <a:pt x="1130975" y="1007103"/>
                  </a:lnTo>
                  <a:lnTo>
                    <a:pt x="1145211" y="1058837"/>
                  </a:lnTo>
                  <a:lnTo>
                    <a:pt x="1156580" y="1113214"/>
                  </a:lnTo>
                  <a:lnTo>
                    <a:pt x="1164911" y="1169934"/>
                  </a:lnTo>
                  <a:lnTo>
                    <a:pt x="1170034" y="1228701"/>
                  </a:lnTo>
                  <a:lnTo>
                    <a:pt x="1171779" y="1289218"/>
                  </a:lnTo>
                  <a:close/>
                </a:path>
                <a:path w="2964815" h="2578735">
                  <a:moveTo>
                    <a:pt x="2003751" y="1289218"/>
                  </a:moveTo>
                  <a:lnTo>
                    <a:pt x="2002620" y="1350406"/>
                  </a:lnTo>
                  <a:lnTo>
                    <a:pt x="1999276" y="1410536"/>
                  </a:lnTo>
                  <a:lnTo>
                    <a:pt x="1993788" y="1469487"/>
                  </a:lnTo>
                  <a:lnTo>
                    <a:pt x="1986226" y="1527136"/>
                  </a:lnTo>
                  <a:lnTo>
                    <a:pt x="1976660" y="1583360"/>
                  </a:lnTo>
                  <a:lnTo>
                    <a:pt x="1965160" y="1638036"/>
                  </a:lnTo>
                  <a:lnTo>
                    <a:pt x="1951796" y="1691042"/>
                  </a:lnTo>
                  <a:lnTo>
                    <a:pt x="1936638" y="1742256"/>
                  </a:lnTo>
                  <a:lnTo>
                    <a:pt x="1919755" y="1791555"/>
                  </a:lnTo>
                  <a:lnTo>
                    <a:pt x="1901218" y="1838815"/>
                  </a:lnTo>
                  <a:lnTo>
                    <a:pt x="1881097" y="1883915"/>
                  </a:lnTo>
                  <a:lnTo>
                    <a:pt x="1859462" y="1926732"/>
                  </a:lnTo>
                  <a:lnTo>
                    <a:pt x="1836382" y="1967143"/>
                  </a:lnTo>
                  <a:lnTo>
                    <a:pt x="1811927" y="2005026"/>
                  </a:lnTo>
                  <a:lnTo>
                    <a:pt x="1786169" y="2040258"/>
                  </a:lnTo>
                  <a:lnTo>
                    <a:pt x="1759175" y="2072717"/>
                  </a:lnTo>
                  <a:lnTo>
                    <a:pt x="1731017" y="2102279"/>
                  </a:lnTo>
                  <a:lnTo>
                    <a:pt x="1701765" y="2128823"/>
                  </a:lnTo>
                  <a:lnTo>
                    <a:pt x="1671487" y="2152225"/>
                  </a:lnTo>
                  <a:lnTo>
                    <a:pt x="1608138" y="2189115"/>
                  </a:lnTo>
                  <a:lnTo>
                    <a:pt x="1541530" y="2211969"/>
                  </a:lnTo>
                  <a:lnTo>
                    <a:pt x="1472222" y="2219804"/>
                  </a:lnTo>
                  <a:lnTo>
                    <a:pt x="1437274" y="2217825"/>
                  </a:lnTo>
                  <a:lnTo>
                    <a:pt x="1369260" y="2202358"/>
                  </a:lnTo>
                  <a:lnTo>
                    <a:pt x="1304220" y="2172363"/>
                  </a:lnTo>
                  <a:lnTo>
                    <a:pt x="1242714" y="2128823"/>
                  </a:lnTo>
                  <a:lnTo>
                    <a:pt x="1213462" y="2102279"/>
                  </a:lnTo>
                  <a:lnTo>
                    <a:pt x="1185304" y="2072717"/>
                  </a:lnTo>
                  <a:lnTo>
                    <a:pt x="1158310" y="2040258"/>
                  </a:lnTo>
                  <a:lnTo>
                    <a:pt x="1132550" y="2005026"/>
                  </a:lnTo>
                  <a:lnTo>
                    <a:pt x="1108093" y="1967143"/>
                  </a:lnTo>
                  <a:lnTo>
                    <a:pt x="1085011" y="1926732"/>
                  </a:lnTo>
                  <a:lnTo>
                    <a:pt x="1063373" y="1883915"/>
                  </a:lnTo>
                  <a:lnTo>
                    <a:pt x="1043249" y="1838815"/>
                  </a:lnTo>
                  <a:lnTo>
                    <a:pt x="1024709" y="1791555"/>
                  </a:lnTo>
                  <a:lnTo>
                    <a:pt x="1007823" y="1742256"/>
                  </a:lnTo>
                  <a:lnTo>
                    <a:pt x="992661" y="1691042"/>
                  </a:lnTo>
                  <a:lnTo>
                    <a:pt x="979294" y="1638036"/>
                  </a:lnTo>
                  <a:lnTo>
                    <a:pt x="967791" y="1583360"/>
                  </a:lnTo>
                  <a:lnTo>
                    <a:pt x="958222" y="1527136"/>
                  </a:lnTo>
                  <a:lnTo>
                    <a:pt x="950658" y="1469487"/>
                  </a:lnTo>
                  <a:lnTo>
                    <a:pt x="945168" y="1410536"/>
                  </a:lnTo>
                  <a:lnTo>
                    <a:pt x="941823" y="1350406"/>
                  </a:lnTo>
                  <a:lnTo>
                    <a:pt x="940693" y="1289218"/>
                  </a:lnTo>
                  <a:lnTo>
                    <a:pt x="941823" y="1228026"/>
                  </a:lnTo>
                  <a:lnTo>
                    <a:pt x="945168" y="1167892"/>
                  </a:lnTo>
                  <a:lnTo>
                    <a:pt x="950658" y="1108938"/>
                  </a:lnTo>
                  <a:lnTo>
                    <a:pt x="958222" y="1051288"/>
                  </a:lnTo>
                  <a:lnTo>
                    <a:pt x="967791" y="995063"/>
                  </a:lnTo>
                  <a:lnTo>
                    <a:pt x="979294" y="940386"/>
                  </a:lnTo>
                  <a:lnTo>
                    <a:pt x="992661" y="887380"/>
                  </a:lnTo>
                  <a:lnTo>
                    <a:pt x="1007823" y="836167"/>
                  </a:lnTo>
                  <a:lnTo>
                    <a:pt x="1024709" y="786869"/>
                  </a:lnTo>
                  <a:lnTo>
                    <a:pt x="1043249" y="739610"/>
                  </a:lnTo>
                  <a:lnTo>
                    <a:pt x="1063373" y="694512"/>
                  </a:lnTo>
                  <a:lnTo>
                    <a:pt x="1085011" y="651697"/>
                  </a:lnTo>
                  <a:lnTo>
                    <a:pt x="1108093" y="611289"/>
                  </a:lnTo>
                  <a:lnTo>
                    <a:pt x="1132550" y="573408"/>
                  </a:lnTo>
                  <a:lnTo>
                    <a:pt x="1158310" y="538179"/>
                  </a:lnTo>
                  <a:lnTo>
                    <a:pt x="1185304" y="505723"/>
                  </a:lnTo>
                  <a:lnTo>
                    <a:pt x="1213462" y="476164"/>
                  </a:lnTo>
                  <a:lnTo>
                    <a:pt x="1242714" y="449623"/>
                  </a:lnTo>
                  <a:lnTo>
                    <a:pt x="1272990" y="426223"/>
                  </a:lnTo>
                  <a:lnTo>
                    <a:pt x="1336333" y="389337"/>
                  </a:lnTo>
                  <a:lnTo>
                    <a:pt x="1402930" y="366487"/>
                  </a:lnTo>
                  <a:lnTo>
                    <a:pt x="1472222" y="358652"/>
                  </a:lnTo>
                  <a:lnTo>
                    <a:pt x="1507178" y="360631"/>
                  </a:lnTo>
                  <a:lnTo>
                    <a:pt x="1575206" y="376096"/>
                  </a:lnTo>
                  <a:lnTo>
                    <a:pt x="1640255" y="406087"/>
                  </a:lnTo>
                  <a:lnTo>
                    <a:pt x="1701765" y="449623"/>
                  </a:lnTo>
                  <a:lnTo>
                    <a:pt x="1731017" y="476164"/>
                  </a:lnTo>
                  <a:lnTo>
                    <a:pt x="1759175" y="505723"/>
                  </a:lnTo>
                  <a:lnTo>
                    <a:pt x="1786169" y="538179"/>
                  </a:lnTo>
                  <a:lnTo>
                    <a:pt x="1811927" y="573408"/>
                  </a:lnTo>
                  <a:lnTo>
                    <a:pt x="1836382" y="611289"/>
                  </a:lnTo>
                  <a:lnTo>
                    <a:pt x="1859462" y="651697"/>
                  </a:lnTo>
                  <a:lnTo>
                    <a:pt x="1881097" y="694512"/>
                  </a:lnTo>
                  <a:lnTo>
                    <a:pt x="1901218" y="739610"/>
                  </a:lnTo>
                  <a:lnTo>
                    <a:pt x="1919755" y="786869"/>
                  </a:lnTo>
                  <a:lnTo>
                    <a:pt x="1936638" y="836167"/>
                  </a:lnTo>
                  <a:lnTo>
                    <a:pt x="1951796" y="887380"/>
                  </a:lnTo>
                  <a:lnTo>
                    <a:pt x="1965160" y="940386"/>
                  </a:lnTo>
                  <a:lnTo>
                    <a:pt x="1976660" y="995063"/>
                  </a:lnTo>
                  <a:lnTo>
                    <a:pt x="1986226" y="1051288"/>
                  </a:lnTo>
                  <a:lnTo>
                    <a:pt x="1993788" y="1108938"/>
                  </a:lnTo>
                  <a:lnTo>
                    <a:pt x="1999276" y="1167892"/>
                  </a:lnTo>
                  <a:lnTo>
                    <a:pt x="2002620" y="1228026"/>
                  </a:lnTo>
                  <a:lnTo>
                    <a:pt x="2003751" y="1289218"/>
                  </a:lnTo>
                  <a:close/>
                </a:path>
                <a:path w="2964815" h="2578735">
                  <a:moveTo>
                    <a:pt x="2964696" y="1289218"/>
                  </a:moveTo>
                  <a:lnTo>
                    <a:pt x="2963894" y="1349911"/>
                  </a:lnTo>
                  <a:lnTo>
                    <a:pt x="2961514" y="1409883"/>
                  </a:lnTo>
                  <a:lnTo>
                    <a:pt x="2957590" y="1469069"/>
                  </a:lnTo>
                  <a:lnTo>
                    <a:pt x="2952157" y="1527410"/>
                  </a:lnTo>
                  <a:lnTo>
                    <a:pt x="2945252" y="1584843"/>
                  </a:lnTo>
                  <a:lnTo>
                    <a:pt x="2936908" y="1641306"/>
                  </a:lnTo>
                  <a:lnTo>
                    <a:pt x="2927162" y="1696737"/>
                  </a:lnTo>
                  <a:lnTo>
                    <a:pt x="2916049" y="1751074"/>
                  </a:lnTo>
                  <a:lnTo>
                    <a:pt x="2903604" y="1804256"/>
                  </a:lnTo>
                  <a:lnTo>
                    <a:pt x="2889863" y="1856220"/>
                  </a:lnTo>
                  <a:lnTo>
                    <a:pt x="2874860" y="1906905"/>
                  </a:lnTo>
                  <a:lnTo>
                    <a:pt x="2858631" y="1956248"/>
                  </a:lnTo>
                  <a:lnTo>
                    <a:pt x="2841212" y="2004188"/>
                  </a:lnTo>
                  <a:lnTo>
                    <a:pt x="2822637" y="2050662"/>
                  </a:lnTo>
                  <a:lnTo>
                    <a:pt x="2802942" y="2095610"/>
                  </a:lnTo>
                  <a:lnTo>
                    <a:pt x="2782163" y="2138968"/>
                  </a:lnTo>
                  <a:lnTo>
                    <a:pt x="2760334" y="2180676"/>
                  </a:lnTo>
                  <a:lnTo>
                    <a:pt x="2737491" y="2220671"/>
                  </a:lnTo>
                  <a:lnTo>
                    <a:pt x="2713670" y="2258890"/>
                  </a:lnTo>
                  <a:lnTo>
                    <a:pt x="2688905" y="2295274"/>
                  </a:lnTo>
                  <a:lnTo>
                    <a:pt x="2663231" y="2329758"/>
                  </a:lnTo>
                  <a:lnTo>
                    <a:pt x="2636686" y="2362282"/>
                  </a:lnTo>
                  <a:lnTo>
                    <a:pt x="2609302" y="2392784"/>
                  </a:lnTo>
                  <a:lnTo>
                    <a:pt x="2581116" y="2421201"/>
                  </a:lnTo>
                  <a:lnTo>
                    <a:pt x="2552164" y="2447472"/>
                  </a:lnTo>
                  <a:lnTo>
                    <a:pt x="2522480" y="2471535"/>
                  </a:lnTo>
                  <a:lnTo>
                    <a:pt x="2461058" y="2512789"/>
                  </a:lnTo>
                  <a:lnTo>
                    <a:pt x="2397134" y="2544466"/>
                  </a:lnTo>
                  <a:lnTo>
                    <a:pt x="2330990" y="2566074"/>
                  </a:lnTo>
                  <a:lnTo>
                    <a:pt x="2262908" y="2577114"/>
                  </a:lnTo>
                  <a:lnTo>
                    <a:pt x="2228229" y="2578518"/>
                  </a:lnTo>
                  <a:lnTo>
                    <a:pt x="2193566" y="2577114"/>
                  </a:lnTo>
                  <a:lnTo>
                    <a:pt x="2125512" y="2566074"/>
                  </a:lnTo>
                  <a:lnTo>
                    <a:pt x="2059390" y="2544466"/>
                  </a:lnTo>
                  <a:lnTo>
                    <a:pt x="1995482" y="2512789"/>
                  </a:lnTo>
                  <a:lnTo>
                    <a:pt x="1934071" y="2471535"/>
                  </a:lnTo>
                  <a:lnTo>
                    <a:pt x="1904391" y="2447472"/>
                  </a:lnTo>
                  <a:lnTo>
                    <a:pt x="1875441" y="2421201"/>
                  </a:lnTo>
                  <a:lnTo>
                    <a:pt x="1847257" y="2392784"/>
                  </a:lnTo>
                  <a:lnTo>
                    <a:pt x="1819874" y="2362282"/>
                  </a:lnTo>
                  <a:lnTo>
                    <a:pt x="1793328" y="2329758"/>
                  </a:lnTo>
                  <a:lnTo>
                    <a:pt x="1767654" y="2295274"/>
                  </a:lnTo>
                  <a:lnTo>
                    <a:pt x="1742888" y="2258890"/>
                  </a:lnTo>
                  <a:lnTo>
                    <a:pt x="1719064" y="2220671"/>
                  </a:lnTo>
                  <a:lnTo>
                    <a:pt x="1696219" y="2180676"/>
                  </a:lnTo>
                  <a:lnTo>
                    <a:pt x="1674387" y="2138968"/>
                  </a:lnTo>
                  <a:lnTo>
                    <a:pt x="1653604" y="2095610"/>
                  </a:lnTo>
                  <a:lnTo>
                    <a:pt x="1633906" y="2050662"/>
                  </a:lnTo>
                  <a:lnTo>
                    <a:pt x="1615327" y="2004188"/>
                  </a:lnTo>
                  <a:lnTo>
                    <a:pt x="1597903" y="1956248"/>
                  </a:lnTo>
                  <a:lnTo>
                    <a:pt x="1581670" y="1906905"/>
                  </a:lnTo>
                  <a:lnTo>
                    <a:pt x="1566663" y="1856220"/>
                  </a:lnTo>
                  <a:lnTo>
                    <a:pt x="1552917" y="1804256"/>
                  </a:lnTo>
                  <a:lnTo>
                    <a:pt x="1540468" y="1751074"/>
                  </a:lnTo>
                  <a:lnTo>
                    <a:pt x="1529351" y="1696737"/>
                  </a:lnTo>
                  <a:lnTo>
                    <a:pt x="1519602" y="1641306"/>
                  </a:lnTo>
                  <a:lnTo>
                    <a:pt x="1511255" y="1584843"/>
                  </a:lnTo>
                  <a:lnTo>
                    <a:pt x="1504346" y="1527410"/>
                  </a:lnTo>
                  <a:lnTo>
                    <a:pt x="1498912" y="1469069"/>
                  </a:lnTo>
                  <a:lnTo>
                    <a:pt x="1494986" y="1409883"/>
                  </a:lnTo>
                  <a:lnTo>
                    <a:pt x="1492604" y="1349911"/>
                  </a:lnTo>
                  <a:lnTo>
                    <a:pt x="1491803" y="1289218"/>
                  </a:lnTo>
                  <a:lnTo>
                    <a:pt x="1492604" y="1228520"/>
                  </a:lnTo>
                  <a:lnTo>
                    <a:pt x="1494986" y="1168545"/>
                  </a:lnTo>
                  <a:lnTo>
                    <a:pt x="1498912" y="1109355"/>
                  </a:lnTo>
                  <a:lnTo>
                    <a:pt x="1504346" y="1051012"/>
                  </a:lnTo>
                  <a:lnTo>
                    <a:pt x="1511255" y="993578"/>
                  </a:lnTo>
                  <a:lnTo>
                    <a:pt x="1519602" y="937115"/>
                  </a:lnTo>
                  <a:lnTo>
                    <a:pt x="1529351" y="881684"/>
                  </a:lnTo>
                  <a:lnTo>
                    <a:pt x="1540468" y="827347"/>
                  </a:lnTo>
                  <a:lnTo>
                    <a:pt x="1552917" y="774167"/>
                  </a:lnTo>
                  <a:lnTo>
                    <a:pt x="1566663" y="722205"/>
                  </a:lnTo>
                  <a:lnTo>
                    <a:pt x="1581670" y="671523"/>
                  </a:lnTo>
                  <a:lnTo>
                    <a:pt x="1597903" y="622183"/>
                  </a:lnTo>
                  <a:lnTo>
                    <a:pt x="1615327" y="574247"/>
                  </a:lnTo>
                  <a:lnTo>
                    <a:pt x="1633906" y="527776"/>
                  </a:lnTo>
                  <a:lnTo>
                    <a:pt x="1653604" y="482832"/>
                  </a:lnTo>
                  <a:lnTo>
                    <a:pt x="1674387" y="439478"/>
                  </a:lnTo>
                  <a:lnTo>
                    <a:pt x="1696219" y="397775"/>
                  </a:lnTo>
                  <a:lnTo>
                    <a:pt x="1719064" y="357786"/>
                  </a:lnTo>
                  <a:lnTo>
                    <a:pt x="1742888" y="319571"/>
                  </a:lnTo>
                  <a:lnTo>
                    <a:pt x="1767654" y="283192"/>
                  </a:lnTo>
                  <a:lnTo>
                    <a:pt x="1793328" y="248713"/>
                  </a:lnTo>
                  <a:lnTo>
                    <a:pt x="1819874" y="216194"/>
                  </a:lnTo>
                  <a:lnTo>
                    <a:pt x="1847257" y="185697"/>
                  </a:lnTo>
                  <a:lnTo>
                    <a:pt x="1875441" y="157285"/>
                  </a:lnTo>
                  <a:lnTo>
                    <a:pt x="1904391" y="131018"/>
                  </a:lnTo>
                  <a:lnTo>
                    <a:pt x="1934071" y="106960"/>
                  </a:lnTo>
                  <a:lnTo>
                    <a:pt x="1995482" y="65714"/>
                  </a:lnTo>
                  <a:lnTo>
                    <a:pt x="2059390" y="34043"/>
                  </a:lnTo>
                  <a:lnTo>
                    <a:pt x="2125512" y="12441"/>
                  </a:lnTo>
                  <a:lnTo>
                    <a:pt x="2193566" y="1402"/>
                  </a:lnTo>
                  <a:lnTo>
                    <a:pt x="2228229" y="0"/>
                  </a:lnTo>
                  <a:lnTo>
                    <a:pt x="2262892" y="1402"/>
                  </a:lnTo>
                  <a:lnTo>
                    <a:pt x="2330946" y="12441"/>
                  </a:lnTo>
                  <a:lnTo>
                    <a:pt x="2397070" y="34043"/>
                  </a:lnTo>
                  <a:lnTo>
                    <a:pt x="2460980" y="65714"/>
                  </a:lnTo>
                  <a:lnTo>
                    <a:pt x="2522393" y="106960"/>
                  </a:lnTo>
                  <a:lnTo>
                    <a:pt x="2552075" y="131018"/>
                  </a:lnTo>
                  <a:lnTo>
                    <a:pt x="2581026" y="157285"/>
                  </a:lnTo>
                  <a:lnTo>
                    <a:pt x="2609212" y="185697"/>
                  </a:lnTo>
                  <a:lnTo>
                    <a:pt x="2636596" y="216194"/>
                  </a:lnTo>
                  <a:lnTo>
                    <a:pt x="2663144" y="248713"/>
                  </a:lnTo>
                  <a:lnTo>
                    <a:pt x="2688819" y="283192"/>
                  </a:lnTo>
                  <a:lnTo>
                    <a:pt x="2713587" y="319571"/>
                  </a:lnTo>
                  <a:lnTo>
                    <a:pt x="2737413" y="357786"/>
                  </a:lnTo>
                  <a:lnTo>
                    <a:pt x="2760260" y="397775"/>
                  </a:lnTo>
                  <a:lnTo>
                    <a:pt x="2782094" y="439478"/>
                  </a:lnTo>
                  <a:lnTo>
                    <a:pt x="2802878" y="482832"/>
                  </a:lnTo>
                  <a:lnTo>
                    <a:pt x="2822578" y="527776"/>
                  </a:lnTo>
                  <a:lnTo>
                    <a:pt x="2841159" y="574247"/>
                  </a:lnTo>
                  <a:lnTo>
                    <a:pt x="2858584" y="622183"/>
                  </a:lnTo>
                  <a:lnTo>
                    <a:pt x="2874818" y="671523"/>
                  </a:lnTo>
                  <a:lnTo>
                    <a:pt x="2889827" y="722205"/>
                  </a:lnTo>
                  <a:lnTo>
                    <a:pt x="2903574" y="774167"/>
                  </a:lnTo>
                  <a:lnTo>
                    <a:pt x="2916025" y="827347"/>
                  </a:lnTo>
                  <a:lnTo>
                    <a:pt x="2927143" y="881684"/>
                  </a:lnTo>
                  <a:lnTo>
                    <a:pt x="2936893" y="937115"/>
                  </a:lnTo>
                  <a:lnTo>
                    <a:pt x="2945241" y="993578"/>
                  </a:lnTo>
                  <a:lnTo>
                    <a:pt x="2952150" y="1051012"/>
                  </a:lnTo>
                  <a:lnTo>
                    <a:pt x="2957586" y="1109355"/>
                  </a:lnTo>
                  <a:lnTo>
                    <a:pt x="2961512" y="1168545"/>
                  </a:lnTo>
                  <a:lnTo>
                    <a:pt x="2963894" y="1228520"/>
                  </a:lnTo>
                  <a:lnTo>
                    <a:pt x="2964696" y="1289218"/>
                  </a:lnTo>
                  <a:close/>
                </a:path>
              </a:pathLst>
            </a:custGeom>
            <a:ln w="4879">
              <a:solidFill>
                <a:srgbClr val="CED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11272" y="2949813"/>
              <a:ext cx="1875155" cy="3282315"/>
            </a:xfrm>
            <a:custGeom>
              <a:avLst/>
              <a:gdLst/>
              <a:ahLst/>
              <a:cxnLst/>
              <a:rect l="l" t="t" r="r" b="b"/>
              <a:pathLst>
                <a:path w="1875154" h="3282315">
                  <a:moveTo>
                    <a:pt x="1874920" y="1640962"/>
                  </a:moveTo>
                  <a:lnTo>
                    <a:pt x="1874302" y="1701124"/>
                  </a:lnTo>
                  <a:lnTo>
                    <a:pt x="1872461" y="1760741"/>
                  </a:lnTo>
                  <a:lnTo>
                    <a:pt x="1869419" y="1819775"/>
                  </a:lnTo>
                  <a:lnTo>
                    <a:pt x="1865198" y="1878190"/>
                  </a:lnTo>
                  <a:lnTo>
                    <a:pt x="1859818" y="1935948"/>
                  </a:lnTo>
                  <a:lnTo>
                    <a:pt x="1853300" y="1993011"/>
                  </a:lnTo>
                  <a:lnTo>
                    <a:pt x="1845665" y="2049344"/>
                  </a:lnTo>
                  <a:lnTo>
                    <a:pt x="1836936" y="2104909"/>
                  </a:lnTo>
                  <a:lnTo>
                    <a:pt x="1827132" y="2159669"/>
                  </a:lnTo>
                  <a:lnTo>
                    <a:pt x="1816276" y="2213586"/>
                  </a:lnTo>
                  <a:lnTo>
                    <a:pt x="1804387" y="2266625"/>
                  </a:lnTo>
                  <a:lnTo>
                    <a:pt x="1791489" y="2318747"/>
                  </a:lnTo>
                  <a:lnTo>
                    <a:pt x="1777601" y="2369915"/>
                  </a:lnTo>
                  <a:lnTo>
                    <a:pt x="1762745" y="2420093"/>
                  </a:lnTo>
                  <a:lnTo>
                    <a:pt x="1746941" y="2469244"/>
                  </a:lnTo>
                  <a:lnTo>
                    <a:pt x="1730213" y="2517329"/>
                  </a:lnTo>
                  <a:lnTo>
                    <a:pt x="1712579" y="2564313"/>
                  </a:lnTo>
                  <a:lnTo>
                    <a:pt x="1694062" y="2610159"/>
                  </a:lnTo>
                  <a:lnTo>
                    <a:pt x="1674683" y="2654828"/>
                  </a:lnTo>
                  <a:lnTo>
                    <a:pt x="1654463" y="2698284"/>
                  </a:lnTo>
                  <a:lnTo>
                    <a:pt x="1633423" y="2740491"/>
                  </a:lnTo>
                  <a:lnTo>
                    <a:pt x="1611584" y="2781410"/>
                  </a:lnTo>
                  <a:lnTo>
                    <a:pt x="1588967" y="2821005"/>
                  </a:lnTo>
                  <a:lnTo>
                    <a:pt x="1565595" y="2859239"/>
                  </a:lnTo>
                  <a:lnTo>
                    <a:pt x="1541487" y="2896074"/>
                  </a:lnTo>
                  <a:lnTo>
                    <a:pt x="1516665" y="2931474"/>
                  </a:lnTo>
                  <a:lnTo>
                    <a:pt x="1491150" y="2965402"/>
                  </a:lnTo>
                  <a:lnTo>
                    <a:pt x="1464964" y="2997820"/>
                  </a:lnTo>
                  <a:lnTo>
                    <a:pt x="1438127" y="3028691"/>
                  </a:lnTo>
                  <a:lnTo>
                    <a:pt x="1410661" y="3057978"/>
                  </a:lnTo>
                  <a:lnTo>
                    <a:pt x="1382587" y="3085645"/>
                  </a:lnTo>
                  <a:lnTo>
                    <a:pt x="1353926" y="3111654"/>
                  </a:lnTo>
                  <a:lnTo>
                    <a:pt x="1294928" y="3158550"/>
                  </a:lnTo>
                  <a:lnTo>
                    <a:pt x="1233837" y="3198369"/>
                  </a:lnTo>
                  <a:lnTo>
                    <a:pt x="1170821" y="3230815"/>
                  </a:lnTo>
                  <a:lnTo>
                    <a:pt x="1106051" y="3255591"/>
                  </a:lnTo>
                  <a:lnTo>
                    <a:pt x="1039696" y="3272401"/>
                  </a:lnTo>
                  <a:lnTo>
                    <a:pt x="971925" y="3280949"/>
                  </a:lnTo>
                  <a:lnTo>
                    <a:pt x="937561" y="3282031"/>
                  </a:lnTo>
                  <a:lnTo>
                    <a:pt x="903185" y="3280949"/>
                  </a:lnTo>
                  <a:lnTo>
                    <a:pt x="835389" y="3272401"/>
                  </a:lnTo>
                  <a:lnTo>
                    <a:pt x="769011" y="3255591"/>
                  </a:lnTo>
                  <a:lnTo>
                    <a:pt x="704221" y="3230815"/>
                  </a:lnTo>
                  <a:lnTo>
                    <a:pt x="641187" y="3198369"/>
                  </a:lnTo>
                  <a:lnTo>
                    <a:pt x="580079" y="3158550"/>
                  </a:lnTo>
                  <a:lnTo>
                    <a:pt x="521066" y="3111654"/>
                  </a:lnTo>
                  <a:lnTo>
                    <a:pt x="492399" y="3085645"/>
                  </a:lnTo>
                  <a:lnTo>
                    <a:pt x="464318" y="3057978"/>
                  </a:lnTo>
                  <a:lnTo>
                    <a:pt x="436847" y="3028691"/>
                  </a:lnTo>
                  <a:lnTo>
                    <a:pt x="410004" y="2997820"/>
                  </a:lnTo>
                  <a:lnTo>
                    <a:pt x="383813" y="2965402"/>
                  </a:lnTo>
                  <a:lnTo>
                    <a:pt x="358294" y="2931474"/>
                  </a:lnTo>
                  <a:lnTo>
                    <a:pt x="333467" y="2896074"/>
                  </a:lnTo>
                  <a:lnTo>
                    <a:pt x="309356" y="2859239"/>
                  </a:lnTo>
                  <a:lnTo>
                    <a:pt x="285979" y="2821005"/>
                  </a:lnTo>
                  <a:lnTo>
                    <a:pt x="263359" y="2781410"/>
                  </a:lnTo>
                  <a:lnTo>
                    <a:pt x="241517" y="2740491"/>
                  </a:lnTo>
                  <a:lnTo>
                    <a:pt x="220475" y="2698284"/>
                  </a:lnTo>
                  <a:lnTo>
                    <a:pt x="200252" y="2654828"/>
                  </a:lnTo>
                  <a:lnTo>
                    <a:pt x="180870" y="2610159"/>
                  </a:lnTo>
                  <a:lnTo>
                    <a:pt x="162351" y="2564313"/>
                  </a:lnTo>
                  <a:lnTo>
                    <a:pt x="144716" y="2517329"/>
                  </a:lnTo>
                  <a:lnTo>
                    <a:pt x="127985" y="2469244"/>
                  </a:lnTo>
                  <a:lnTo>
                    <a:pt x="112181" y="2420093"/>
                  </a:lnTo>
                  <a:lnTo>
                    <a:pt x="97324" y="2369915"/>
                  </a:lnTo>
                  <a:lnTo>
                    <a:pt x="83434" y="2318747"/>
                  </a:lnTo>
                  <a:lnTo>
                    <a:pt x="70535" y="2266625"/>
                  </a:lnTo>
                  <a:lnTo>
                    <a:pt x="58646" y="2213586"/>
                  </a:lnTo>
                  <a:lnTo>
                    <a:pt x="47789" y="2159669"/>
                  </a:lnTo>
                  <a:lnTo>
                    <a:pt x="37985" y="2104909"/>
                  </a:lnTo>
                  <a:lnTo>
                    <a:pt x="29255" y="2049344"/>
                  </a:lnTo>
                  <a:lnTo>
                    <a:pt x="21620" y="1993011"/>
                  </a:lnTo>
                  <a:lnTo>
                    <a:pt x="15102" y="1935948"/>
                  </a:lnTo>
                  <a:lnTo>
                    <a:pt x="9722" y="1878190"/>
                  </a:lnTo>
                  <a:lnTo>
                    <a:pt x="5500" y="1819775"/>
                  </a:lnTo>
                  <a:lnTo>
                    <a:pt x="2458" y="1760741"/>
                  </a:lnTo>
                  <a:lnTo>
                    <a:pt x="618" y="1701124"/>
                  </a:lnTo>
                  <a:lnTo>
                    <a:pt x="0" y="1640962"/>
                  </a:lnTo>
                  <a:lnTo>
                    <a:pt x="618" y="1580797"/>
                  </a:lnTo>
                  <a:lnTo>
                    <a:pt x="2458" y="1521178"/>
                  </a:lnTo>
                  <a:lnTo>
                    <a:pt x="5500" y="1462142"/>
                  </a:lnTo>
                  <a:lnTo>
                    <a:pt x="9722" y="1403727"/>
                  </a:lnTo>
                  <a:lnTo>
                    <a:pt x="15102" y="1345968"/>
                  </a:lnTo>
                  <a:lnTo>
                    <a:pt x="21620" y="1288905"/>
                  </a:lnTo>
                  <a:lnTo>
                    <a:pt x="29255" y="1232572"/>
                  </a:lnTo>
                  <a:lnTo>
                    <a:pt x="37985" y="1177008"/>
                  </a:lnTo>
                  <a:lnTo>
                    <a:pt x="47789" y="1122250"/>
                  </a:lnTo>
                  <a:lnTo>
                    <a:pt x="58646" y="1068334"/>
                  </a:lnTo>
                  <a:lnTo>
                    <a:pt x="70535" y="1015297"/>
                  </a:lnTo>
                  <a:lnTo>
                    <a:pt x="83434" y="963178"/>
                  </a:lnTo>
                  <a:lnTo>
                    <a:pt x="97324" y="912012"/>
                  </a:lnTo>
                  <a:lnTo>
                    <a:pt x="112181" y="861837"/>
                  </a:lnTo>
                  <a:lnTo>
                    <a:pt x="127985" y="812689"/>
                  </a:lnTo>
                  <a:lnTo>
                    <a:pt x="144716" y="764607"/>
                  </a:lnTo>
                  <a:lnTo>
                    <a:pt x="162351" y="717626"/>
                  </a:lnTo>
                  <a:lnTo>
                    <a:pt x="180870" y="671785"/>
                  </a:lnTo>
                  <a:lnTo>
                    <a:pt x="200252" y="627119"/>
                  </a:lnTo>
                  <a:lnTo>
                    <a:pt x="220475" y="583667"/>
                  </a:lnTo>
                  <a:lnTo>
                    <a:pt x="241517" y="541464"/>
                  </a:lnTo>
                  <a:lnTo>
                    <a:pt x="263359" y="500549"/>
                  </a:lnTo>
                  <a:lnTo>
                    <a:pt x="285979" y="460959"/>
                  </a:lnTo>
                  <a:lnTo>
                    <a:pt x="309356" y="422729"/>
                  </a:lnTo>
                  <a:lnTo>
                    <a:pt x="333467" y="385898"/>
                  </a:lnTo>
                  <a:lnTo>
                    <a:pt x="358294" y="350502"/>
                  </a:lnTo>
                  <a:lnTo>
                    <a:pt x="383813" y="316579"/>
                  </a:lnTo>
                  <a:lnTo>
                    <a:pt x="410004" y="284166"/>
                  </a:lnTo>
                  <a:lnTo>
                    <a:pt x="436847" y="253299"/>
                  </a:lnTo>
                  <a:lnTo>
                    <a:pt x="464318" y="224015"/>
                  </a:lnTo>
                  <a:lnTo>
                    <a:pt x="492399" y="196353"/>
                  </a:lnTo>
                  <a:lnTo>
                    <a:pt x="521066" y="170348"/>
                  </a:lnTo>
                  <a:lnTo>
                    <a:pt x="580079" y="123459"/>
                  </a:lnTo>
                  <a:lnTo>
                    <a:pt x="641187" y="83647"/>
                  </a:lnTo>
                  <a:lnTo>
                    <a:pt x="704221" y="51206"/>
                  </a:lnTo>
                  <a:lnTo>
                    <a:pt x="769011" y="26434"/>
                  </a:lnTo>
                  <a:lnTo>
                    <a:pt x="835389" y="9627"/>
                  </a:lnTo>
                  <a:lnTo>
                    <a:pt x="903185" y="1082"/>
                  </a:lnTo>
                  <a:lnTo>
                    <a:pt x="937561" y="0"/>
                  </a:lnTo>
                  <a:lnTo>
                    <a:pt x="971925" y="1082"/>
                  </a:lnTo>
                  <a:lnTo>
                    <a:pt x="1039696" y="9627"/>
                  </a:lnTo>
                  <a:lnTo>
                    <a:pt x="1106051" y="26434"/>
                  </a:lnTo>
                  <a:lnTo>
                    <a:pt x="1170821" y="51206"/>
                  </a:lnTo>
                  <a:lnTo>
                    <a:pt x="1233837" y="83647"/>
                  </a:lnTo>
                  <a:lnTo>
                    <a:pt x="1294928" y="123459"/>
                  </a:lnTo>
                  <a:lnTo>
                    <a:pt x="1353926" y="170348"/>
                  </a:lnTo>
                  <a:lnTo>
                    <a:pt x="1382587" y="196353"/>
                  </a:lnTo>
                  <a:lnTo>
                    <a:pt x="1410661" y="224015"/>
                  </a:lnTo>
                  <a:lnTo>
                    <a:pt x="1438127" y="253299"/>
                  </a:lnTo>
                  <a:lnTo>
                    <a:pt x="1464964" y="284166"/>
                  </a:lnTo>
                  <a:lnTo>
                    <a:pt x="1491150" y="316579"/>
                  </a:lnTo>
                  <a:lnTo>
                    <a:pt x="1516665" y="350502"/>
                  </a:lnTo>
                  <a:lnTo>
                    <a:pt x="1541487" y="385898"/>
                  </a:lnTo>
                  <a:lnTo>
                    <a:pt x="1565595" y="422729"/>
                  </a:lnTo>
                  <a:lnTo>
                    <a:pt x="1588967" y="460959"/>
                  </a:lnTo>
                  <a:lnTo>
                    <a:pt x="1611584" y="500549"/>
                  </a:lnTo>
                  <a:lnTo>
                    <a:pt x="1633423" y="541464"/>
                  </a:lnTo>
                  <a:lnTo>
                    <a:pt x="1654463" y="583667"/>
                  </a:lnTo>
                  <a:lnTo>
                    <a:pt x="1674683" y="627119"/>
                  </a:lnTo>
                  <a:lnTo>
                    <a:pt x="1694062" y="671785"/>
                  </a:lnTo>
                  <a:lnTo>
                    <a:pt x="1712579" y="717626"/>
                  </a:lnTo>
                  <a:lnTo>
                    <a:pt x="1730213" y="764607"/>
                  </a:lnTo>
                  <a:lnTo>
                    <a:pt x="1746941" y="812689"/>
                  </a:lnTo>
                  <a:lnTo>
                    <a:pt x="1762745" y="861837"/>
                  </a:lnTo>
                  <a:lnTo>
                    <a:pt x="1777601" y="912012"/>
                  </a:lnTo>
                  <a:lnTo>
                    <a:pt x="1791489" y="963178"/>
                  </a:lnTo>
                  <a:lnTo>
                    <a:pt x="1804387" y="1015297"/>
                  </a:lnTo>
                  <a:lnTo>
                    <a:pt x="1816276" y="1068334"/>
                  </a:lnTo>
                  <a:lnTo>
                    <a:pt x="1827132" y="1122250"/>
                  </a:lnTo>
                  <a:lnTo>
                    <a:pt x="1836936" y="1177008"/>
                  </a:lnTo>
                  <a:lnTo>
                    <a:pt x="1845665" y="1232572"/>
                  </a:lnTo>
                  <a:lnTo>
                    <a:pt x="1853300" y="1288905"/>
                  </a:lnTo>
                  <a:lnTo>
                    <a:pt x="1859818" y="1345968"/>
                  </a:lnTo>
                  <a:lnTo>
                    <a:pt x="1865198" y="1403727"/>
                  </a:lnTo>
                  <a:lnTo>
                    <a:pt x="1869419" y="1462142"/>
                  </a:lnTo>
                  <a:lnTo>
                    <a:pt x="1872461" y="1521178"/>
                  </a:lnTo>
                  <a:lnTo>
                    <a:pt x="1874302" y="1580797"/>
                  </a:lnTo>
                  <a:lnTo>
                    <a:pt x="1874920" y="1640962"/>
                  </a:lnTo>
                  <a:close/>
                </a:path>
              </a:pathLst>
            </a:custGeom>
            <a:ln w="4880">
              <a:solidFill>
                <a:srgbClr val="CED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208" y="4474464"/>
              <a:ext cx="240792" cy="2407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8448" y="4474464"/>
              <a:ext cx="237744" cy="2407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3496" y="4483608"/>
              <a:ext cx="240792" cy="2407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1112" y="4492752"/>
              <a:ext cx="240792" cy="2407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3696" y="4474464"/>
              <a:ext cx="240791" cy="2407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24840" y="4474464"/>
              <a:ext cx="4070350" cy="218440"/>
            </a:xfrm>
            <a:custGeom>
              <a:avLst/>
              <a:gdLst/>
              <a:ahLst/>
              <a:cxnLst/>
              <a:rect l="l" t="t" r="r" b="b"/>
              <a:pathLst>
                <a:path w="4070350" h="218439">
                  <a:moveTo>
                    <a:pt x="0" y="106680"/>
                  </a:moveTo>
                  <a:lnTo>
                    <a:pt x="4066540" y="116712"/>
                  </a:lnTo>
                </a:path>
                <a:path w="4070350" h="218439">
                  <a:moveTo>
                    <a:pt x="3953256" y="0"/>
                  </a:moveTo>
                  <a:lnTo>
                    <a:pt x="4060698" y="114427"/>
                  </a:lnTo>
                </a:path>
                <a:path w="4070350" h="218439">
                  <a:moveTo>
                    <a:pt x="3962400" y="218059"/>
                  </a:moveTo>
                  <a:lnTo>
                    <a:pt x="4069842" y="103631"/>
                  </a:lnTo>
                </a:path>
              </a:pathLst>
            </a:custGeom>
            <a:ln w="19050">
              <a:solidFill>
                <a:srgbClr val="33A0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970" y="4838106"/>
              <a:ext cx="166518" cy="1483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6469" y="4209020"/>
              <a:ext cx="150457" cy="15046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79768" y="4824701"/>
              <a:ext cx="163307" cy="11750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9155" y="4209880"/>
              <a:ext cx="165814" cy="148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1712" y="4794231"/>
              <a:ext cx="150512" cy="15961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350010" y="3625088"/>
            <a:ext cx="10001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018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Trebuchet MS"/>
                <a:cs typeface="Trebuchet MS"/>
              </a:rPr>
              <a:t>Организуем</a:t>
            </a:r>
            <a:r>
              <a:rPr sz="800" spc="14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ВКС </a:t>
            </a:r>
            <a:r>
              <a:rPr sz="800" dirty="0">
                <a:latin typeface="Trebuchet MS"/>
                <a:cs typeface="Trebuchet MS"/>
              </a:rPr>
              <a:t>с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тренерами</a:t>
            </a:r>
            <a:r>
              <a:rPr sz="800" spc="70" dirty="0">
                <a:latin typeface="Trebuchet MS"/>
                <a:cs typeface="Trebuchet MS"/>
              </a:rPr>
              <a:t> </a:t>
            </a:r>
            <a:r>
              <a:rPr sz="800" spc="-50" dirty="0">
                <a:latin typeface="Trebuchet MS"/>
                <a:cs typeface="Trebuchet MS"/>
              </a:rPr>
              <a:t>и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Trebuchet MS"/>
                <a:cs typeface="Trebuchet MS"/>
              </a:rPr>
              <a:t>заинтересованными лицами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8002" y="5128005"/>
            <a:ext cx="85979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latin typeface="Trebuchet MS"/>
                <a:cs typeface="Trebuchet MS"/>
              </a:rPr>
              <a:t>Выбираем</a:t>
            </a:r>
            <a:r>
              <a:rPr sz="800" spc="50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лучшую</a:t>
            </a:r>
            <a:r>
              <a:rPr sz="800" spc="2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практику </a:t>
            </a:r>
            <a:r>
              <a:rPr sz="800" dirty="0">
                <a:latin typeface="Trebuchet MS"/>
                <a:cs typeface="Trebuchet MS"/>
              </a:rPr>
              <a:t>с </a:t>
            </a:r>
            <a:r>
              <a:rPr sz="800" spc="-10" dirty="0">
                <a:latin typeface="Trebuchet MS"/>
                <a:cs typeface="Trebuchet MS"/>
              </a:rPr>
              <a:t>доказанным экономическим эффектом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11755" y="5055234"/>
            <a:ext cx="10750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Trebuchet MS"/>
                <a:cs typeface="Trebuchet MS"/>
              </a:rPr>
              <a:t>Доклад</a:t>
            </a:r>
            <a:r>
              <a:rPr sz="800" spc="9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руководителя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Trebuchet MS"/>
                <a:cs typeface="Trebuchet MS"/>
              </a:rPr>
              <a:t>практики,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ответы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Trebuchet MS"/>
                <a:cs typeface="Trebuchet MS"/>
              </a:rPr>
              <a:t>на</a:t>
            </a:r>
            <a:r>
              <a:rPr sz="800" spc="3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вопросы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Trebuchet MS"/>
                <a:cs typeface="Trebuchet MS"/>
              </a:rPr>
              <a:t>в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формате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ВКС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49372" y="3605529"/>
            <a:ext cx="9620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Trebuchet MS"/>
                <a:cs typeface="Trebuchet MS"/>
              </a:rPr>
              <a:t>База</a:t>
            </a:r>
            <a:r>
              <a:rPr sz="800" spc="14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лучших:</a:t>
            </a:r>
            <a:endParaRPr sz="800" dirty="0">
              <a:latin typeface="Trebuchet MS"/>
              <a:cs typeface="Trebuchet MS"/>
            </a:endParaRPr>
          </a:p>
          <a:p>
            <a:pPr marL="93345" indent="-80645">
              <a:lnSpc>
                <a:spcPct val="100000"/>
              </a:lnSpc>
              <a:buChar char="•"/>
              <a:tabLst>
                <a:tab pos="93345" algn="l"/>
              </a:tabLst>
            </a:pPr>
            <a:r>
              <a:rPr sz="800" dirty="0">
                <a:latin typeface="Trebuchet MS"/>
                <a:cs typeface="Trebuchet MS"/>
              </a:rPr>
              <a:t>запись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ВКС</a:t>
            </a:r>
            <a:endParaRPr sz="800" dirty="0">
              <a:latin typeface="Trebuchet MS"/>
              <a:cs typeface="Trebuchet MS"/>
            </a:endParaRPr>
          </a:p>
          <a:p>
            <a:pPr marL="88900" marR="5080" indent="-76200">
              <a:lnSpc>
                <a:spcPct val="100000"/>
              </a:lnSpc>
              <a:spcBef>
                <a:spcPts val="5"/>
              </a:spcBef>
              <a:buChar char="•"/>
              <a:tabLst>
                <a:tab pos="88900" algn="l"/>
                <a:tab pos="93345" algn="l"/>
              </a:tabLst>
            </a:pPr>
            <a:r>
              <a:rPr sz="800" dirty="0">
                <a:latin typeface="Trebuchet MS"/>
                <a:cs typeface="Trebuchet MS"/>
              </a:rPr>
              <a:t>	пакет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документов для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реализации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02177" y="5035676"/>
            <a:ext cx="9271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latin typeface="Trebuchet MS"/>
                <a:cs typeface="Trebuchet MS"/>
              </a:rPr>
              <a:t>Помощь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во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Trebuchet MS"/>
                <a:cs typeface="Trebuchet MS"/>
              </a:rPr>
              <a:t>внедрении.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Trebuchet MS"/>
                <a:cs typeface="Trebuchet MS"/>
              </a:rPr>
              <a:t>Учет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количества заинтересованных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2386" y="4494021"/>
            <a:ext cx="75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72616" y="4487036"/>
            <a:ext cx="996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38552" y="4501641"/>
            <a:ext cx="100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77057" y="4509261"/>
            <a:ext cx="1073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7642" y="4497451"/>
            <a:ext cx="101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93572" y="467309"/>
            <a:ext cx="4326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СУТЬ</a:t>
            </a:r>
            <a:r>
              <a:rPr spc="-250" dirty="0"/>
              <a:t> </a:t>
            </a:r>
            <a:r>
              <a:rPr spc="45" dirty="0"/>
              <a:t>ПРОЕКТА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93572" y="1206830"/>
            <a:ext cx="4884420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Краткое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описание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предлагаемого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решения,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rebuchet MS"/>
                <a:cs typeface="Trebuchet MS"/>
              </a:rPr>
              <a:t>конкурентные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преимущества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Единая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80" dirty="0" err="1">
                <a:latin typeface="Trebuchet MS"/>
                <a:cs typeface="Trebuchet MS"/>
              </a:rPr>
              <a:t>база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 err="1">
                <a:latin typeface="Trebuchet MS"/>
                <a:cs typeface="Trebuchet MS"/>
              </a:rPr>
              <a:t>знаний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72" y="467309"/>
            <a:ext cx="8194675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ЦЕЛЕВАЯ</a:t>
            </a:r>
            <a:r>
              <a:rPr spc="-245" dirty="0"/>
              <a:t> </a:t>
            </a:r>
            <a:r>
              <a:rPr spc="50" dirty="0"/>
              <a:t>АУДИТОРИЯ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solidFill>
                  <a:srgbClr val="000000"/>
                </a:solidFill>
              </a:rPr>
              <a:t>Ключевые</a:t>
            </a:r>
            <a:r>
              <a:rPr sz="1800" spc="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параметры,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сегменты</a:t>
            </a:r>
            <a:r>
              <a:rPr sz="1800" dirty="0">
                <a:solidFill>
                  <a:srgbClr val="000000"/>
                </a:solidFill>
              </a:rPr>
              <a:t> и</a:t>
            </a:r>
            <a:r>
              <a:rPr sz="1800" spc="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специфические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черты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каждого</a:t>
            </a:r>
            <a:r>
              <a:rPr sz="1800" spc="4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сегмента</a:t>
            </a:r>
            <a:endParaRPr sz="1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618324" y="2601962"/>
            <a:ext cx="192405" cy="140970"/>
            <a:chOff x="7618324" y="2601962"/>
            <a:chExt cx="192405" cy="140970"/>
          </a:xfrm>
        </p:grpSpPr>
        <p:sp>
          <p:nvSpPr>
            <p:cNvPr id="4" name="object 4"/>
            <p:cNvSpPr/>
            <p:nvPr/>
          </p:nvSpPr>
          <p:spPr>
            <a:xfrm>
              <a:off x="7618324" y="2601962"/>
              <a:ext cx="61594" cy="138430"/>
            </a:xfrm>
            <a:custGeom>
              <a:avLst/>
              <a:gdLst/>
              <a:ahLst/>
              <a:cxnLst/>
              <a:rect l="l" t="t" r="r" b="b"/>
              <a:pathLst>
                <a:path w="61595" h="138430">
                  <a:moveTo>
                    <a:pt x="61002" y="0"/>
                  </a:moveTo>
                  <a:lnTo>
                    <a:pt x="39711" y="0"/>
                  </a:lnTo>
                  <a:lnTo>
                    <a:pt x="0" y="40146"/>
                  </a:lnTo>
                  <a:lnTo>
                    <a:pt x="14353" y="55201"/>
                  </a:lnTo>
                  <a:lnTo>
                    <a:pt x="36840" y="31543"/>
                  </a:lnTo>
                  <a:lnTo>
                    <a:pt x="36840" y="138362"/>
                  </a:lnTo>
                  <a:lnTo>
                    <a:pt x="61002" y="138362"/>
                  </a:lnTo>
                  <a:lnTo>
                    <a:pt x="61002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5641" y="2601962"/>
              <a:ext cx="104541" cy="14051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72141" y="2660509"/>
            <a:ext cx="321310" cy="81915"/>
            <a:chOff x="7872141" y="2660509"/>
            <a:chExt cx="321310" cy="81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2141" y="2660509"/>
              <a:ext cx="90187" cy="79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4099" y="2660509"/>
              <a:ext cx="71289" cy="79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8353" y="2660509"/>
              <a:ext cx="71049" cy="798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70216" y="271905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4353" y="0"/>
                  </a:moveTo>
                  <a:lnTo>
                    <a:pt x="8612" y="0"/>
                  </a:lnTo>
                  <a:lnTo>
                    <a:pt x="5741" y="1194"/>
                  </a:lnTo>
                  <a:lnTo>
                    <a:pt x="3349" y="3345"/>
                  </a:lnTo>
                  <a:lnTo>
                    <a:pt x="119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1196" y="17205"/>
                  </a:lnTo>
                  <a:lnTo>
                    <a:pt x="5741" y="21746"/>
                  </a:lnTo>
                  <a:lnTo>
                    <a:pt x="8612" y="22940"/>
                  </a:lnTo>
                  <a:lnTo>
                    <a:pt x="14353" y="22940"/>
                  </a:lnTo>
                  <a:lnTo>
                    <a:pt x="17224" y="21746"/>
                  </a:lnTo>
                  <a:lnTo>
                    <a:pt x="19377" y="19356"/>
                  </a:lnTo>
                  <a:lnTo>
                    <a:pt x="21769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1769" y="5735"/>
                  </a:lnTo>
                  <a:lnTo>
                    <a:pt x="17224" y="1194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870300" y="2566356"/>
            <a:ext cx="1146810" cy="90170"/>
            <a:chOff x="4870300" y="2566356"/>
            <a:chExt cx="1146810" cy="901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0300" y="2566356"/>
              <a:ext cx="1117945" cy="769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03748" y="2630638"/>
              <a:ext cx="13335" cy="25400"/>
            </a:xfrm>
            <a:custGeom>
              <a:avLst/>
              <a:gdLst/>
              <a:ahLst/>
              <a:cxnLst/>
              <a:rect l="l" t="t" r="r" b="b"/>
              <a:pathLst>
                <a:path w="13335" h="25400">
                  <a:moveTo>
                    <a:pt x="7463" y="0"/>
                  </a:moveTo>
                  <a:lnTo>
                    <a:pt x="4018" y="0"/>
                  </a:lnTo>
                  <a:lnTo>
                    <a:pt x="2870" y="716"/>
                  </a:lnTo>
                  <a:lnTo>
                    <a:pt x="1722" y="1672"/>
                  </a:lnTo>
                  <a:lnTo>
                    <a:pt x="574" y="2867"/>
                  </a:lnTo>
                  <a:lnTo>
                    <a:pt x="0" y="4062"/>
                  </a:lnTo>
                  <a:lnTo>
                    <a:pt x="0" y="7408"/>
                  </a:lnTo>
                  <a:lnTo>
                    <a:pt x="574" y="8602"/>
                  </a:lnTo>
                  <a:lnTo>
                    <a:pt x="2870" y="10992"/>
                  </a:lnTo>
                  <a:lnTo>
                    <a:pt x="4018" y="11470"/>
                  </a:lnTo>
                  <a:lnTo>
                    <a:pt x="7463" y="11470"/>
                  </a:lnTo>
                  <a:lnTo>
                    <a:pt x="7463" y="13143"/>
                  </a:lnTo>
                  <a:lnTo>
                    <a:pt x="6315" y="15532"/>
                  </a:lnTo>
                  <a:lnTo>
                    <a:pt x="4018" y="18878"/>
                  </a:lnTo>
                  <a:lnTo>
                    <a:pt x="2296" y="20790"/>
                  </a:lnTo>
                  <a:lnTo>
                    <a:pt x="574" y="21746"/>
                  </a:lnTo>
                  <a:lnTo>
                    <a:pt x="4593" y="25330"/>
                  </a:lnTo>
                  <a:lnTo>
                    <a:pt x="6889" y="23657"/>
                  </a:lnTo>
                  <a:lnTo>
                    <a:pt x="9186" y="20790"/>
                  </a:lnTo>
                  <a:lnTo>
                    <a:pt x="12631" y="15054"/>
                  </a:lnTo>
                  <a:lnTo>
                    <a:pt x="13205" y="12187"/>
                  </a:lnTo>
                  <a:lnTo>
                    <a:pt x="13205" y="8602"/>
                  </a:lnTo>
                  <a:lnTo>
                    <a:pt x="13205" y="5735"/>
                  </a:lnTo>
                  <a:lnTo>
                    <a:pt x="12631" y="4062"/>
                  </a:lnTo>
                  <a:lnTo>
                    <a:pt x="9186" y="716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0300" y="2706391"/>
            <a:ext cx="1521613" cy="963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0130" y="2642109"/>
            <a:ext cx="1225788" cy="9463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270690" y="2648561"/>
            <a:ext cx="723265" cy="71120"/>
            <a:chOff x="8270690" y="2648561"/>
            <a:chExt cx="723265" cy="71120"/>
          </a:xfrm>
        </p:grpSpPr>
        <p:sp>
          <p:nvSpPr>
            <p:cNvPr id="17" name="object 17"/>
            <p:cNvSpPr/>
            <p:nvPr/>
          </p:nvSpPr>
          <p:spPr>
            <a:xfrm>
              <a:off x="8270690" y="2683928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05593" y="2648561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19">
                  <a:moveTo>
                    <a:pt x="0" y="0"/>
                  </a:moveTo>
                  <a:lnTo>
                    <a:pt x="0" y="70495"/>
                  </a:lnTo>
                  <a:lnTo>
                    <a:pt x="88034" y="35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529708" y="2648561"/>
            <a:ext cx="988694" cy="71120"/>
            <a:chOff x="6529708" y="2648561"/>
            <a:chExt cx="988694" cy="71120"/>
          </a:xfrm>
        </p:grpSpPr>
        <p:sp>
          <p:nvSpPr>
            <p:cNvPr id="20" name="object 20"/>
            <p:cNvSpPr/>
            <p:nvPr/>
          </p:nvSpPr>
          <p:spPr>
            <a:xfrm>
              <a:off x="6529708" y="2683928"/>
              <a:ext cx="977900" cy="0"/>
            </a:xfrm>
            <a:custGeom>
              <a:avLst/>
              <a:gdLst/>
              <a:ahLst/>
              <a:cxnLst/>
              <a:rect l="l" t="t" r="r" b="b"/>
              <a:pathLst>
                <a:path w="977900">
                  <a:moveTo>
                    <a:pt x="0" y="0"/>
                  </a:moveTo>
                  <a:lnTo>
                    <a:pt x="977376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0055" y="2648561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19">
                  <a:moveTo>
                    <a:pt x="0" y="0"/>
                  </a:moveTo>
                  <a:lnTo>
                    <a:pt x="0" y="70495"/>
                  </a:lnTo>
                  <a:lnTo>
                    <a:pt x="87795" y="35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98230" y="2984549"/>
            <a:ext cx="233244" cy="14340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893911" y="3045367"/>
            <a:ext cx="320675" cy="82550"/>
            <a:chOff x="7893911" y="3045367"/>
            <a:chExt cx="320675" cy="8255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3911" y="3045367"/>
              <a:ext cx="90187" cy="79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5869" y="3045367"/>
              <a:ext cx="71289" cy="797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0123" y="3045367"/>
              <a:ext cx="71289" cy="797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91507" y="3104440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4353" y="0"/>
                  </a:moveTo>
                  <a:lnTo>
                    <a:pt x="8612" y="0"/>
                  </a:lnTo>
                  <a:lnTo>
                    <a:pt x="5741" y="1147"/>
                  </a:lnTo>
                  <a:lnTo>
                    <a:pt x="95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956" y="17205"/>
                  </a:lnTo>
                  <a:lnTo>
                    <a:pt x="5741" y="21793"/>
                  </a:lnTo>
                  <a:lnTo>
                    <a:pt x="8612" y="22940"/>
                  </a:lnTo>
                  <a:lnTo>
                    <a:pt x="14353" y="22940"/>
                  </a:lnTo>
                  <a:lnTo>
                    <a:pt x="17224" y="21793"/>
                  </a:lnTo>
                  <a:lnTo>
                    <a:pt x="19377" y="19499"/>
                  </a:lnTo>
                  <a:lnTo>
                    <a:pt x="21769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1769" y="5735"/>
                  </a:lnTo>
                  <a:lnTo>
                    <a:pt x="19377" y="3441"/>
                  </a:lnTo>
                  <a:lnTo>
                    <a:pt x="17224" y="1147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70300" y="3025867"/>
            <a:ext cx="1007137" cy="9749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03193" y="2952528"/>
            <a:ext cx="1577448" cy="23736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8270690" y="3033896"/>
            <a:ext cx="723265" cy="70485"/>
            <a:chOff x="8270690" y="3033896"/>
            <a:chExt cx="723265" cy="70485"/>
          </a:xfrm>
        </p:grpSpPr>
        <p:sp>
          <p:nvSpPr>
            <p:cNvPr id="31" name="object 31"/>
            <p:cNvSpPr/>
            <p:nvPr/>
          </p:nvSpPr>
          <p:spPr>
            <a:xfrm>
              <a:off x="8270690" y="3068881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05593" y="3033896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69"/>
                  </a:lnTo>
                  <a:lnTo>
                    <a:pt x="88034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995710" y="3033896"/>
            <a:ext cx="1522730" cy="70485"/>
            <a:chOff x="5995710" y="3033896"/>
            <a:chExt cx="1522730" cy="70485"/>
          </a:xfrm>
        </p:grpSpPr>
        <p:sp>
          <p:nvSpPr>
            <p:cNvPr id="34" name="object 34"/>
            <p:cNvSpPr/>
            <p:nvPr/>
          </p:nvSpPr>
          <p:spPr>
            <a:xfrm>
              <a:off x="5995710" y="3068881"/>
              <a:ext cx="1511935" cy="0"/>
            </a:xfrm>
            <a:custGeom>
              <a:avLst/>
              <a:gdLst/>
              <a:ahLst/>
              <a:cxnLst/>
              <a:rect l="l" t="t" r="r" b="b"/>
              <a:pathLst>
                <a:path w="1511934">
                  <a:moveTo>
                    <a:pt x="0" y="0"/>
                  </a:moveTo>
                  <a:lnTo>
                    <a:pt x="1511374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30054" y="3033896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69"/>
                  </a:lnTo>
                  <a:lnTo>
                    <a:pt x="87795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784825" y="3420475"/>
            <a:ext cx="61594" cy="138430"/>
          </a:xfrm>
          <a:custGeom>
            <a:avLst/>
            <a:gdLst/>
            <a:ahLst/>
            <a:cxnLst/>
            <a:rect l="l" t="t" r="r" b="b"/>
            <a:pathLst>
              <a:path w="61595" h="138429">
                <a:moveTo>
                  <a:pt x="61002" y="0"/>
                </a:moveTo>
                <a:lnTo>
                  <a:pt x="39711" y="0"/>
                </a:lnTo>
                <a:lnTo>
                  <a:pt x="0" y="40146"/>
                </a:lnTo>
                <a:lnTo>
                  <a:pt x="14353" y="55058"/>
                </a:lnTo>
                <a:lnTo>
                  <a:pt x="36840" y="31543"/>
                </a:lnTo>
                <a:lnTo>
                  <a:pt x="36840" y="138242"/>
                </a:lnTo>
                <a:lnTo>
                  <a:pt x="61002" y="138242"/>
                </a:lnTo>
                <a:lnTo>
                  <a:pt x="61002" y="0"/>
                </a:lnTo>
                <a:close/>
              </a:path>
            </a:pathLst>
          </a:custGeom>
          <a:solidFill>
            <a:srgbClr val="D48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911853" y="3478400"/>
            <a:ext cx="114300" cy="82550"/>
            <a:chOff x="7911853" y="3478400"/>
            <a:chExt cx="114300" cy="8255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1853" y="3478400"/>
              <a:ext cx="71049" cy="7974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02998" y="353749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4353" y="0"/>
                  </a:moveTo>
                  <a:lnTo>
                    <a:pt x="8612" y="0"/>
                  </a:lnTo>
                  <a:lnTo>
                    <a:pt x="5741" y="1147"/>
                  </a:lnTo>
                  <a:lnTo>
                    <a:pt x="3588" y="3441"/>
                  </a:lnTo>
                  <a:lnTo>
                    <a:pt x="119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1196" y="17205"/>
                  </a:lnTo>
                  <a:lnTo>
                    <a:pt x="3588" y="19499"/>
                  </a:lnTo>
                  <a:lnTo>
                    <a:pt x="5741" y="21793"/>
                  </a:lnTo>
                  <a:lnTo>
                    <a:pt x="8612" y="22940"/>
                  </a:lnTo>
                  <a:lnTo>
                    <a:pt x="14353" y="22940"/>
                  </a:lnTo>
                  <a:lnTo>
                    <a:pt x="17224" y="21793"/>
                  </a:lnTo>
                  <a:lnTo>
                    <a:pt x="19616" y="19499"/>
                  </a:lnTo>
                  <a:lnTo>
                    <a:pt x="22008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2008" y="5735"/>
                  </a:lnTo>
                  <a:lnTo>
                    <a:pt x="17224" y="1147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868004" y="3384343"/>
            <a:ext cx="1200150" cy="238760"/>
            <a:chOff x="4868004" y="3384343"/>
            <a:chExt cx="1200150" cy="238760"/>
          </a:xfrm>
        </p:grpSpPr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8004" y="3384343"/>
              <a:ext cx="1174785" cy="23860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054846" y="3449151"/>
              <a:ext cx="13335" cy="25400"/>
            </a:xfrm>
            <a:custGeom>
              <a:avLst/>
              <a:gdLst/>
              <a:ahLst/>
              <a:cxnLst/>
              <a:rect l="l" t="t" r="r" b="b"/>
              <a:pathLst>
                <a:path w="13335" h="25400">
                  <a:moveTo>
                    <a:pt x="7463" y="0"/>
                  </a:moveTo>
                  <a:lnTo>
                    <a:pt x="4018" y="0"/>
                  </a:lnTo>
                  <a:lnTo>
                    <a:pt x="2870" y="573"/>
                  </a:lnTo>
                  <a:lnTo>
                    <a:pt x="574" y="2867"/>
                  </a:lnTo>
                  <a:lnTo>
                    <a:pt x="0" y="4014"/>
                  </a:lnTo>
                  <a:lnTo>
                    <a:pt x="0" y="7455"/>
                  </a:lnTo>
                  <a:lnTo>
                    <a:pt x="574" y="8602"/>
                  </a:lnTo>
                  <a:lnTo>
                    <a:pt x="2870" y="10896"/>
                  </a:lnTo>
                  <a:lnTo>
                    <a:pt x="4018" y="11470"/>
                  </a:lnTo>
                  <a:lnTo>
                    <a:pt x="7463" y="11470"/>
                  </a:lnTo>
                  <a:lnTo>
                    <a:pt x="7463" y="13191"/>
                  </a:lnTo>
                  <a:lnTo>
                    <a:pt x="6315" y="15485"/>
                  </a:lnTo>
                  <a:lnTo>
                    <a:pt x="4018" y="18926"/>
                  </a:lnTo>
                  <a:lnTo>
                    <a:pt x="2296" y="20646"/>
                  </a:lnTo>
                  <a:lnTo>
                    <a:pt x="574" y="21793"/>
                  </a:lnTo>
                  <a:lnTo>
                    <a:pt x="4593" y="25235"/>
                  </a:lnTo>
                  <a:lnTo>
                    <a:pt x="6889" y="23514"/>
                  </a:lnTo>
                  <a:lnTo>
                    <a:pt x="9186" y="20646"/>
                  </a:lnTo>
                  <a:lnTo>
                    <a:pt x="12631" y="14911"/>
                  </a:lnTo>
                  <a:lnTo>
                    <a:pt x="13205" y="12043"/>
                  </a:lnTo>
                  <a:lnTo>
                    <a:pt x="13205" y="8602"/>
                  </a:lnTo>
                  <a:lnTo>
                    <a:pt x="13205" y="5735"/>
                  </a:lnTo>
                  <a:lnTo>
                    <a:pt x="12631" y="3441"/>
                  </a:lnTo>
                  <a:lnTo>
                    <a:pt x="10908" y="2294"/>
                  </a:lnTo>
                  <a:lnTo>
                    <a:pt x="9186" y="573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9110130" y="3458901"/>
            <a:ext cx="840105" cy="95885"/>
            <a:chOff x="9110130" y="3458901"/>
            <a:chExt cx="840105" cy="95885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10130" y="3460048"/>
              <a:ext cx="430604" cy="946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3317" y="3458901"/>
              <a:ext cx="366731" cy="7687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8270691" y="3466930"/>
            <a:ext cx="723265" cy="71120"/>
            <a:chOff x="8270691" y="3466930"/>
            <a:chExt cx="723265" cy="71120"/>
          </a:xfrm>
        </p:grpSpPr>
        <p:sp>
          <p:nvSpPr>
            <p:cNvPr id="47" name="object 47"/>
            <p:cNvSpPr/>
            <p:nvPr/>
          </p:nvSpPr>
          <p:spPr>
            <a:xfrm>
              <a:off x="8270691" y="3501915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05593" y="3466930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20">
                  <a:moveTo>
                    <a:pt x="0" y="0"/>
                  </a:moveTo>
                  <a:lnTo>
                    <a:pt x="0" y="70567"/>
                  </a:lnTo>
                  <a:lnTo>
                    <a:pt x="88034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173717" y="3466930"/>
            <a:ext cx="1344295" cy="71120"/>
            <a:chOff x="6173717" y="3466930"/>
            <a:chExt cx="1344295" cy="71120"/>
          </a:xfrm>
        </p:grpSpPr>
        <p:sp>
          <p:nvSpPr>
            <p:cNvPr id="50" name="object 50"/>
            <p:cNvSpPr/>
            <p:nvPr/>
          </p:nvSpPr>
          <p:spPr>
            <a:xfrm>
              <a:off x="6173717" y="3501915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3367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30054" y="3466930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20">
                  <a:moveTo>
                    <a:pt x="0" y="0"/>
                  </a:moveTo>
                  <a:lnTo>
                    <a:pt x="0" y="70567"/>
                  </a:lnTo>
                  <a:lnTo>
                    <a:pt x="87795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67601" y="4006089"/>
            <a:ext cx="102388" cy="140536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7934101" y="4066907"/>
            <a:ext cx="114935" cy="82550"/>
            <a:chOff x="7934101" y="4066907"/>
            <a:chExt cx="114935" cy="82550"/>
          </a:xfrm>
        </p:grpSpPr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34101" y="4066907"/>
              <a:ext cx="71289" cy="7971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025485" y="4125980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4353" y="0"/>
                  </a:moveTo>
                  <a:lnTo>
                    <a:pt x="8612" y="0"/>
                  </a:lnTo>
                  <a:lnTo>
                    <a:pt x="5741" y="1147"/>
                  </a:lnTo>
                  <a:lnTo>
                    <a:pt x="3349" y="3441"/>
                  </a:lnTo>
                  <a:lnTo>
                    <a:pt x="119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1196" y="17205"/>
                  </a:lnTo>
                  <a:lnTo>
                    <a:pt x="3349" y="19499"/>
                  </a:lnTo>
                  <a:lnTo>
                    <a:pt x="5741" y="21793"/>
                  </a:lnTo>
                  <a:lnTo>
                    <a:pt x="8612" y="22940"/>
                  </a:lnTo>
                  <a:lnTo>
                    <a:pt x="14353" y="22940"/>
                  </a:lnTo>
                  <a:lnTo>
                    <a:pt x="17224" y="21793"/>
                  </a:lnTo>
                  <a:lnTo>
                    <a:pt x="19616" y="19499"/>
                  </a:lnTo>
                  <a:lnTo>
                    <a:pt x="21769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1769" y="5735"/>
                  </a:lnTo>
                  <a:lnTo>
                    <a:pt x="19616" y="3441"/>
                  </a:lnTo>
                  <a:lnTo>
                    <a:pt x="17224" y="1147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868004" y="3824856"/>
            <a:ext cx="1833970" cy="376254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4873168" y="4265929"/>
            <a:ext cx="596900" cy="57150"/>
          </a:xfrm>
          <a:custGeom>
            <a:avLst/>
            <a:gdLst/>
            <a:ahLst/>
            <a:cxnLst/>
            <a:rect l="l" t="t" r="r" b="b"/>
            <a:pathLst>
              <a:path w="596900" h="57150">
                <a:moveTo>
                  <a:pt x="44780" y="1714"/>
                </a:moveTo>
                <a:lnTo>
                  <a:pt x="0" y="1714"/>
                </a:lnTo>
                <a:lnTo>
                  <a:pt x="0" y="55626"/>
                </a:lnTo>
                <a:lnTo>
                  <a:pt x="8610" y="55626"/>
                </a:lnTo>
                <a:lnTo>
                  <a:pt x="8610" y="9169"/>
                </a:lnTo>
                <a:lnTo>
                  <a:pt x="36741" y="9169"/>
                </a:lnTo>
                <a:lnTo>
                  <a:pt x="36741" y="55626"/>
                </a:lnTo>
                <a:lnTo>
                  <a:pt x="44780" y="55626"/>
                </a:lnTo>
                <a:lnTo>
                  <a:pt x="44780" y="1714"/>
                </a:lnTo>
                <a:close/>
              </a:path>
              <a:path w="596900" h="57150">
                <a:moveTo>
                  <a:pt x="106794" y="1714"/>
                </a:moveTo>
                <a:lnTo>
                  <a:pt x="69469" y="1714"/>
                </a:lnTo>
                <a:lnTo>
                  <a:pt x="66027" y="28092"/>
                </a:lnTo>
                <a:lnTo>
                  <a:pt x="64884" y="35560"/>
                </a:lnTo>
                <a:lnTo>
                  <a:pt x="63728" y="41287"/>
                </a:lnTo>
                <a:lnTo>
                  <a:pt x="60286" y="48171"/>
                </a:lnTo>
                <a:lnTo>
                  <a:pt x="57988" y="49898"/>
                </a:lnTo>
                <a:lnTo>
                  <a:pt x="55689" y="49898"/>
                </a:lnTo>
                <a:lnTo>
                  <a:pt x="55689" y="56769"/>
                </a:lnTo>
                <a:lnTo>
                  <a:pt x="60858" y="56769"/>
                </a:lnTo>
                <a:lnTo>
                  <a:pt x="64884" y="55054"/>
                </a:lnTo>
                <a:lnTo>
                  <a:pt x="67754" y="50469"/>
                </a:lnTo>
                <a:lnTo>
                  <a:pt x="70624" y="46456"/>
                </a:lnTo>
                <a:lnTo>
                  <a:pt x="72923" y="39001"/>
                </a:lnTo>
                <a:lnTo>
                  <a:pt x="76365" y="9169"/>
                </a:lnTo>
                <a:lnTo>
                  <a:pt x="98183" y="9169"/>
                </a:lnTo>
                <a:lnTo>
                  <a:pt x="98183" y="55626"/>
                </a:lnTo>
                <a:lnTo>
                  <a:pt x="106794" y="55626"/>
                </a:lnTo>
                <a:lnTo>
                  <a:pt x="106794" y="1714"/>
                </a:lnTo>
                <a:close/>
              </a:path>
              <a:path w="596900" h="57150">
                <a:moveTo>
                  <a:pt x="165366" y="12039"/>
                </a:moveTo>
                <a:lnTo>
                  <a:pt x="163639" y="7454"/>
                </a:lnTo>
                <a:lnTo>
                  <a:pt x="159626" y="4584"/>
                </a:lnTo>
                <a:lnTo>
                  <a:pt x="156184" y="1714"/>
                </a:lnTo>
                <a:lnTo>
                  <a:pt x="151003" y="0"/>
                </a:lnTo>
                <a:lnTo>
                  <a:pt x="136080" y="0"/>
                </a:lnTo>
                <a:lnTo>
                  <a:pt x="128612" y="3441"/>
                </a:lnTo>
                <a:lnTo>
                  <a:pt x="122872" y="9169"/>
                </a:lnTo>
                <a:lnTo>
                  <a:pt x="126898" y="14909"/>
                </a:lnTo>
                <a:lnTo>
                  <a:pt x="131483" y="9740"/>
                </a:lnTo>
                <a:lnTo>
                  <a:pt x="137223" y="7454"/>
                </a:lnTo>
                <a:lnTo>
                  <a:pt x="147561" y="7454"/>
                </a:lnTo>
                <a:lnTo>
                  <a:pt x="150431" y="8026"/>
                </a:lnTo>
                <a:lnTo>
                  <a:pt x="156184" y="12611"/>
                </a:lnTo>
                <a:lnTo>
                  <a:pt x="157327" y="15481"/>
                </a:lnTo>
                <a:lnTo>
                  <a:pt x="157327" y="28676"/>
                </a:lnTo>
                <a:lnTo>
                  <a:pt x="157327" y="33832"/>
                </a:lnTo>
                <a:lnTo>
                  <a:pt x="157327" y="44157"/>
                </a:lnTo>
                <a:lnTo>
                  <a:pt x="153885" y="48742"/>
                </a:lnTo>
                <a:lnTo>
                  <a:pt x="149288" y="51041"/>
                </a:lnTo>
                <a:lnTo>
                  <a:pt x="138379" y="51041"/>
                </a:lnTo>
                <a:lnTo>
                  <a:pt x="135509" y="49898"/>
                </a:lnTo>
                <a:lnTo>
                  <a:pt x="129768" y="45300"/>
                </a:lnTo>
                <a:lnTo>
                  <a:pt x="128612" y="42430"/>
                </a:lnTo>
                <a:lnTo>
                  <a:pt x="128612" y="35560"/>
                </a:lnTo>
                <a:lnTo>
                  <a:pt x="130340" y="32689"/>
                </a:lnTo>
                <a:lnTo>
                  <a:pt x="132638" y="30391"/>
                </a:lnTo>
                <a:lnTo>
                  <a:pt x="135509" y="28092"/>
                </a:lnTo>
                <a:lnTo>
                  <a:pt x="138379" y="26949"/>
                </a:lnTo>
                <a:lnTo>
                  <a:pt x="149288" y="26949"/>
                </a:lnTo>
                <a:lnTo>
                  <a:pt x="153885" y="29248"/>
                </a:lnTo>
                <a:lnTo>
                  <a:pt x="157327" y="33832"/>
                </a:lnTo>
                <a:lnTo>
                  <a:pt x="157327" y="28676"/>
                </a:lnTo>
                <a:lnTo>
                  <a:pt x="155981" y="26949"/>
                </a:lnTo>
                <a:lnTo>
                  <a:pt x="153301" y="23507"/>
                </a:lnTo>
                <a:lnTo>
                  <a:pt x="146989" y="21221"/>
                </a:lnTo>
                <a:lnTo>
                  <a:pt x="134353" y="21221"/>
                </a:lnTo>
                <a:lnTo>
                  <a:pt x="130340" y="22364"/>
                </a:lnTo>
                <a:lnTo>
                  <a:pt x="122301" y="29248"/>
                </a:lnTo>
                <a:lnTo>
                  <a:pt x="120573" y="33261"/>
                </a:lnTo>
                <a:lnTo>
                  <a:pt x="120573" y="44729"/>
                </a:lnTo>
                <a:lnTo>
                  <a:pt x="122301" y="49314"/>
                </a:lnTo>
                <a:lnTo>
                  <a:pt x="130340" y="55054"/>
                </a:lnTo>
                <a:lnTo>
                  <a:pt x="134353" y="56769"/>
                </a:lnTo>
                <a:lnTo>
                  <a:pt x="146989" y="56769"/>
                </a:lnTo>
                <a:lnTo>
                  <a:pt x="152730" y="54483"/>
                </a:lnTo>
                <a:lnTo>
                  <a:pt x="155790" y="51041"/>
                </a:lnTo>
                <a:lnTo>
                  <a:pt x="157327" y="49314"/>
                </a:lnTo>
                <a:lnTo>
                  <a:pt x="157327" y="55626"/>
                </a:lnTo>
                <a:lnTo>
                  <a:pt x="165366" y="55626"/>
                </a:lnTo>
                <a:lnTo>
                  <a:pt x="165366" y="49314"/>
                </a:lnTo>
                <a:lnTo>
                  <a:pt x="165366" y="28676"/>
                </a:lnTo>
                <a:lnTo>
                  <a:pt x="165366" y="12039"/>
                </a:lnTo>
                <a:close/>
              </a:path>
              <a:path w="596900" h="57150">
                <a:moveTo>
                  <a:pt x="227380" y="1714"/>
                </a:moveTo>
                <a:lnTo>
                  <a:pt x="218770" y="1714"/>
                </a:lnTo>
                <a:lnTo>
                  <a:pt x="218770" y="24079"/>
                </a:lnTo>
                <a:lnTo>
                  <a:pt x="190627" y="24079"/>
                </a:lnTo>
                <a:lnTo>
                  <a:pt x="190627" y="1714"/>
                </a:lnTo>
                <a:lnTo>
                  <a:pt x="182016" y="1714"/>
                </a:lnTo>
                <a:lnTo>
                  <a:pt x="182016" y="55626"/>
                </a:lnTo>
                <a:lnTo>
                  <a:pt x="190627" y="55626"/>
                </a:lnTo>
                <a:lnTo>
                  <a:pt x="190627" y="31534"/>
                </a:lnTo>
                <a:lnTo>
                  <a:pt x="218770" y="31534"/>
                </a:lnTo>
                <a:lnTo>
                  <a:pt x="218770" y="55626"/>
                </a:lnTo>
                <a:lnTo>
                  <a:pt x="227380" y="55626"/>
                </a:lnTo>
                <a:lnTo>
                  <a:pt x="227380" y="1714"/>
                </a:lnTo>
                <a:close/>
              </a:path>
              <a:path w="596900" h="57150">
                <a:moveTo>
                  <a:pt x="265849" y="24650"/>
                </a:moveTo>
                <a:lnTo>
                  <a:pt x="238861" y="24650"/>
                </a:lnTo>
                <a:lnTo>
                  <a:pt x="238861" y="32118"/>
                </a:lnTo>
                <a:lnTo>
                  <a:pt x="265849" y="32118"/>
                </a:lnTo>
                <a:lnTo>
                  <a:pt x="265849" y="24650"/>
                </a:lnTo>
                <a:close/>
              </a:path>
              <a:path w="596900" h="57150">
                <a:moveTo>
                  <a:pt x="328434" y="20637"/>
                </a:moveTo>
                <a:lnTo>
                  <a:pt x="326136" y="13754"/>
                </a:lnTo>
                <a:lnTo>
                  <a:pt x="319811" y="7454"/>
                </a:lnTo>
                <a:lnTo>
                  <a:pt x="319239" y="6883"/>
                </a:lnTo>
                <a:lnTo>
                  <a:pt x="319239" y="22936"/>
                </a:lnTo>
                <a:lnTo>
                  <a:pt x="319239" y="34404"/>
                </a:lnTo>
                <a:lnTo>
                  <a:pt x="318096" y="39573"/>
                </a:lnTo>
                <a:lnTo>
                  <a:pt x="311200" y="47599"/>
                </a:lnTo>
                <a:lnTo>
                  <a:pt x="307187" y="49898"/>
                </a:lnTo>
                <a:lnTo>
                  <a:pt x="295706" y="49898"/>
                </a:lnTo>
                <a:lnTo>
                  <a:pt x="291680" y="47599"/>
                </a:lnTo>
                <a:lnTo>
                  <a:pt x="284797" y="39573"/>
                </a:lnTo>
                <a:lnTo>
                  <a:pt x="283070" y="34404"/>
                </a:lnTo>
                <a:lnTo>
                  <a:pt x="283641" y="28676"/>
                </a:lnTo>
                <a:lnTo>
                  <a:pt x="283641" y="22936"/>
                </a:lnTo>
                <a:lnTo>
                  <a:pt x="284797" y="17780"/>
                </a:lnTo>
                <a:lnTo>
                  <a:pt x="291680" y="9740"/>
                </a:lnTo>
                <a:lnTo>
                  <a:pt x="295706" y="7454"/>
                </a:lnTo>
                <a:lnTo>
                  <a:pt x="307187" y="7454"/>
                </a:lnTo>
                <a:lnTo>
                  <a:pt x="311785" y="9740"/>
                </a:lnTo>
                <a:lnTo>
                  <a:pt x="317525" y="17780"/>
                </a:lnTo>
                <a:lnTo>
                  <a:pt x="319239" y="22936"/>
                </a:lnTo>
                <a:lnTo>
                  <a:pt x="319239" y="6883"/>
                </a:lnTo>
                <a:lnTo>
                  <a:pt x="315798" y="3441"/>
                </a:lnTo>
                <a:lnTo>
                  <a:pt x="309486" y="571"/>
                </a:lnTo>
                <a:lnTo>
                  <a:pt x="293408" y="571"/>
                </a:lnTo>
                <a:lnTo>
                  <a:pt x="287096" y="3441"/>
                </a:lnTo>
                <a:lnTo>
                  <a:pt x="276758" y="13754"/>
                </a:lnTo>
                <a:lnTo>
                  <a:pt x="274459" y="20637"/>
                </a:lnTo>
                <a:lnTo>
                  <a:pt x="274459" y="36703"/>
                </a:lnTo>
                <a:lnTo>
                  <a:pt x="276758" y="43586"/>
                </a:lnTo>
                <a:lnTo>
                  <a:pt x="287096" y="53911"/>
                </a:lnTo>
                <a:lnTo>
                  <a:pt x="293408" y="56769"/>
                </a:lnTo>
                <a:lnTo>
                  <a:pt x="309486" y="56769"/>
                </a:lnTo>
                <a:lnTo>
                  <a:pt x="315798" y="53911"/>
                </a:lnTo>
                <a:lnTo>
                  <a:pt x="319811" y="49898"/>
                </a:lnTo>
                <a:lnTo>
                  <a:pt x="320967" y="48742"/>
                </a:lnTo>
                <a:lnTo>
                  <a:pt x="325564" y="43586"/>
                </a:lnTo>
                <a:lnTo>
                  <a:pt x="328434" y="36703"/>
                </a:lnTo>
                <a:lnTo>
                  <a:pt x="328434" y="20637"/>
                </a:lnTo>
                <a:close/>
              </a:path>
              <a:path w="596900" h="57150">
                <a:moveTo>
                  <a:pt x="375513" y="1714"/>
                </a:moveTo>
                <a:lnTo>
                  <a:pt x="335889" y="1714"/>
                </a:lnTo>
                <a:lnTo>
                  <a:pt x="335889" y="9169"/>
                </a:lnTo>
                <a:lnTo>
                  <a:pt x="351396" y="9169"/>
                </a:lnTo>
                <a:lnTo>
                  <a:pt x="351396" y="55626"/>
                </a:lnTo>
                <a:lnTo>
                  <a:pt x="360006" y="55626"/>
                </a:lnTo>
                <a:lnTo>
                  <a:pt x="360006" y="9169"/>
                </a:lnTo>
                <a:lnTo>
                  <a:pt x="375513" y="9169"/>
                </a:lnTo>
                <a:lnTo>
                  <a:pt x="375513" y="1714"/>
                </a:lnTo>
                <a:close/>
              </a:path>
              <a:path w="596900" h="57150">
                <a:moveTo>
                  <a:pt x="431228" y="1714"/>
                </a:moveTo>
                <a:lnTo>
                  <a:pt x="422617" y="1714"/>
                </a:lnTo>
                <a:lnTo>
                  <a:pt x="422617" y="26949"/>
                </a:lnTo>
                <a:lnTo>
                  <a:pt x="418592" y="28676"/>
                </a:lnTo>
                <a:lnTo>
                  <a:pt x="413994" y="29819"/>
                </a:lnTo>
                <a:lnTo>
                  <a:pt x="403644" y="29819"/>
                </a:lnTo>
                <a:lnTo>
                  <a:pt x="400202" y="28676"/>
                </a:lnTo>
                <a:lnTo>
                  <a:pt x="397903" y="26949"/>
                </a:lnTo>
                <a:lnTo>
                  <a:pt x="395605" y="24663"/>
                </a:lnTo>
                <a:lnTo>
                  <a:pt x="394462" y="21221"/>
                </a:lnTo>
                <a:lnTo>
                  <a:pt x="394462" y="1714"/>
                </a:lnTo>
                <a:lnTo>
                  <a:pt x="385838" y="1714"/>
                </a:lnTo>
                <a:lnTo>
                  <a:pt x="385838" y="25806"/>
                </a:lnTo>
                <a:lnTo>
                  <a:pt x="386994" y="30391"/>
                </a:lnTo>
                <a:lnTo>
                  <a:pt x="393877" y="36131"/>
                </a:lnTo>
                <a:lnTo>
                  <a:pt x="399046" y="37274"/>
                </a:lnTo>
                <a:lnTo>
                  <a:pt x="412280" y="37274"/>
                </a:lnTo>
                <a:lnTo>
                  <a:pt x="418020" y="36131"/>
                </a:lnTo>
                <a:lnTo>
                  <a:pt x="422617" y="33832"/>
                </a:lnTo>
                <a:lnTo>
                  <a:pt x="422617" y="55626"/>
                </a:lnTo>
                <a:lnTo>
                  <a:pt x="431228" y="55626"/>
                </a:lnTo>
                <a:lnTo>
                  <a:pt x="431228" y="1714"/>
                </a:lnTo>
                <a:close/>
              </a:path>
              <a:path w="596900" h="57150">
                <a:moveTo>
                  <a:pt x="496671" y="20637"/>
                </a:moveTo>
                <a:lnTo>
                  <a:pt x="494385" y="13754"/>
                </a:lnTo>
                <a:lnTo>
                  <a:pt x="489788" y="8026"/>
                </a:lnTo>
                <a:lnTo>
                  <a:pt x="488772" y="6883"/>
                </a:lnTo>
                <a:lnTo>
                  <a:pt x="488632" y="6731"/>
                </a:lnTo>
                <a:lnTo>
                  <a:pt x="488632" y="20637"/>
                </a:lnTo>
                <a:lnTo>
                  <a:pt x="488632" y="25234"/>
                </a:lnTo>
                <a:lnTo>
                  <a:pt x="453047" y="25234"/>
                </a:lnTo>
                <a:lnTo>
                  <a:pt x="453618" y="20637"/>
                </a:lnTo>
                <a:lnTo>
                  <a:pt x="455333" y="16052"/>
                </a:lnTo>
                <a:lnTo>
                  <a:pt x="458203" y="12611"/>
                </a:lnTo>
                <a:lnTo>
                  <a:pt x="461086" y="8597"/>
                </a:lnTo>
                <a:lnTo>
                  <a:pt x="465670" y="6883"/>
                </a:lnTo>
                <a:lnTo>
                  <a:pt x="476580" y="6883"/>
                </a:lnTo>
                <a:lnTo>
                  <a:pt x="481177" y="9169"/>
                </a:lnTo>
                <a:lnTo>
                  <a:pt x="484047" y="12611"/>
                </a:lnTo>
                <a:lnTo>
                  <a:pt x="486918" y="16624"/>
                </a:lnTo>
                <a:lnTo>
                  <a:pt x="488632" y="20637"/>
                </a:lnTo>
                <a:lnTo>
                  <a:pt x="488632" y="6731"/>
                </a:lnTo>
                <a:lnTo>
                  <a:pt x="485190" y="2857"/>
                </a:lnTo>
                <a:lnTo>
                  <a:pt x="478878" y="0"/>
                </a:lnTo>
                <a:lnTo>
                  <a:pt x="463372" y="0"/>
                </a:lnTo>
                <a:lnTo>
                  <a:pt x="457060" y="2286"/>
                </a:lnTo>
                <a:lnTo>
                  <a:pt x="446722" y="13754"/>
                </a:lnTo>
                <a:lnTo>
                  <a:pt x="444423" y="20066"/>
                </a:lnTo>
                <a:lnTo>
                  <a:pt x="444423" y="36703"/>
                </a:lnTo>
                <a:lnTo>
                  <a:pt x="446722" y="43586"/>
                </a:lnTo>
                <a:lnTo>
                  <a:pt x="451891" y="48742"/>
                </a:lnTo>
                <a:lnTo>
                  <a:pt x="456488" y="53911"/>
                </a:lnTo>
                <a:lnTo>
                  <a:pt x="463372" y="56769"/>
                </a:lnTo>
                <a:lnTo>
                  <a:pt x="480606" y="56769"/>
                </a:lnTo>
                <a:lnTo>
                  <a:pt x="487489" y="54483"/>
                </a:lnTo>
                <a:lnTo>
                  <a:pt x="492188" y="49314"/>
                </a:lnTo>
                <a:lnTo>
                  <a:pt x="493229" y="48171"/>
                </a:lnTo>
                <a:lnTo>
                  <a:pt x="489216" y="42430"/>
                </a:lnTo>
                <a:lnTo>
                  <a:pt x="484619" y="47028"/>
                </a:lnTo>
                <a:lnTo>
                  <a:pt x="479450" y="49314"/>
                </a:lnTo>
                <a:lnTo>
                  <a:pt x="466826" y="49314"/>
                </a:lnTo>
                <a:lnTo>
                  <a:pt x="462229" y="47599"/>
                </a:lnTo>
                <a:lnTo>
                  <a:pt x="455333" y="40716"/>
                </a:lnTo>
                <a:lnTo>
                  <a:pt x="453618" y="36131"/>
                </a:lnTo>
                <a:lnTo>
                  <a:pt x="453047" y="30962"/>
                </a:lnTo>
                <a:lnTo>
                  <a:pt x="496671" y="30962"/>
                </a:lnTo>
                <a:lnTo>
                  <a:pt x="496671" y="25234"/>
                </a:lnTo>
                <a:lnTo>
                  <a:pt x="496671" y="20637"/>
                </a:lnTo>
                <a:close/>
              </a:path>
              <a:path w="596900" h="57150">
                <a:moveTo>
                  <a:pt x="543750" y="1714"/>
                </a:moveTo>
                <a:lnTo>
                  <a:pt x="504139" y="1714"/>
                </a:lnTo>
                <a:lnTo>
                  <a:pt x="504139" y="9169"/>
                </a:lnTo>
                <a:lnTo>
                  <a:pt x="519645" y="9169"/>
                </a:lnTo>
                <a:lnTo>
                  <a:pt x="519645" y="55626"/>
                </a:lnTo>
                <a:lnTo>
                  <a:pt x="528256" y="55626"/>
                </a:lnTo>
                <a:lnTo>
                  <a:pt x="528256" y="9169"/>
                </a:lnTo>
                <a:lnTo>
                  <a:pt x="543750" y="9169"/>
                </a:lnTo>
                <a:lnTo>
                  <a:pt x="543750" y="1714"/>
                </a:lnTo>
                <a:close/>
              </a:path>
              <a:path w="596900" h="57150">
                <a:moveTo>
                  <a:pt x="596582" y="12039"/>
                </a:moveTo>
                <a:lnTo>
                  <a:pt x="594855" y="7454"/>
                </a:lnTo>
                <a:lnTo>
                  <a:pt x="590829" y="4584"/>
                </a:lnTo>
                <a:lnTo>
                  <a:pt x="589114" y="3162"/>
                </a:lnTo>
                <a:lnTo>
                  <a:pt x="589114" y="33832"/>
                </a:lnTo>
                <a:lnTo>
                  <a:pt x="589114" y="44157"/>
                </a:lnTo>
                <a:lnTo>
                  <a:pt x="585673" y="48742"/>
                </a:lnTo>
                <a:lnTo>
                  <a:pt x="581075" y="51041"/>
                </a:lnTo>
                <a:lnTo>
                  <a:pt x="570166" y="51041"/>
                </a:lnTo>
                <a:lnTo>
                  <a:pt x="567296" y="49898"/>
                </a:lnTo>
                <a:lnTo>
                  <a:pt x="561555" y="45300"/>
                </a:lnTo>
                <a:lnTo>
                  <a:pt x="560400" y="42430"/>
                </a:lnTo>
                <a:lnTo>
                  <a:pt x="560400" y="35560"/>
                </a:lnTo>
                <a:lnTo>
                  <a:pt x="562127" y="32689"/>
                </a:lnTo>
                <a:lnTo>
                  <a:pt x="564426" y="30391"/>
                </a:lnTo>
                <a:lnTo>
                  <a:pt x="567296" y="28092"/>
                </a:lnTo>
                <a:lnTo>
                  <a:pt x="570166" y="26949"/>
                </a:lnTo>
                <a:lnTo>
                  <a:pt x="581075" y="26949"/>
                </a:lnTo>
                <a:lnTo>
                  <a:pt x="585673" y="29248"/>
                </a:lnTo>
                <a:lnTo>
                  <a:pt x="589114" y="33832"/>
                </a:lnTo>
                <a:lnTo>
                  <a:pt x="589114" y="3162"/>
                </a:lnTo>
                <a:lnTo>
                  <a:pt x="587387" y="1714"/>
                </a:lnTo>
                <a:lnTo>
                  <a:pt x="582218" y="0"/>
                </a:lnTo>
                <a:lnTo>
                  <a:pt x="567296" y="0"/>
                </a:lnTo>
                <a:lnTo>
                  <a:pt x="559828" y="3441"/>
                </a:lnTo>
                <a:lnTo>
                  <a:pt x="554088" y="9169"/>
                </a:lnTo>
                <a:lnTo>
                  <a:pt x="558114" y="14909"/>
                </a:lnTo>
                <a:lnTo>
                  <a:pt x="562698" y="9740"/>
                </a:lnTo>
                <a:lnTo>
                  <a:pt x="568439" y="7454"/>
                </a:lnTo>
                <a:lnTo>
                  <a:pt x="578777" y="7454"/>
                </a:lnTo>
                <a:lnTo>
                  <a:pt x="581647" y="8026"/>
                </a:lnTo>
                <a:lnTo>
                  <a:pt x="587387" y="12611"/>
                </a:lnTo>
                <a:lnTo>
                  <a:pt x="588543" y="15481"/>
                </a:lnTo>
                <a:lnTo>
                  <a:pt x="588543" y="28676"/>
                </a:lnTo>
                <a:lnTo>
                  <a:pt x="587197" y="26949"/>
                </a:lnTo>
                <a:lnTo>
                  <a:pt x="584517" y="23507"/>
                </a:lnTo>
                <a:lnTo>
                  <a:pt x="578205" y="21221"/>
                </a:lnTo>
                <a:lnTo>
                  <a:pt x="565569" y="21221"/>
                </a:lnTo>
                <a:lnTo>
                  <a:pt x="561555" y="22364"/>
                </a:lnTo>
                <a:lnTo>
                  <a:pt x="553516" y="29248"/>
                </a:lnTo>
                <a:lnTo>
                  <a:pt x="551789" y="33261"/>
                </a:lnTo>
                <a:lnTo>
                  <a:pt x="551789" y="44729"/>
                </a:lnTo>
                <a:lnTo>
                  <a:pt x="553516" y="49314"/>
                </a:lnTo>
                <a:lnTo>
                  <a:pt x="561555" y="55054"/>
                </a:lnTo>
                <a:lnTo>
                  <a:pt x="565569" y="56769"/>
                </a:lnTo>
                <a:lnTo>
                  <a:pt x="578205" y="56769"/>
                </a:lnTo>
                <a:lnTo>
                  <a:pt x="583946" y="54483"/>
                </a:lnTo>
                <a:lnTo>
                  <a:pt x="587006" y="51041"/>
                </a:lnTo>
                <a:lnTo>
                  <a:pt x="588543" y="49314"/>
                </a:lnTo>
                <a:lnTo>
                  <a:pt x="588543" y="55626"/>
                </a:lnTo>
                <a:lnTo>
                  <a:pt x="596582" y="55626"/>
                </a:lnTo>
                <a:lnTo>
                  <a:pt x="596582" y="49314"/>
                </a:lnTo>
                <a:lnTo>
                  <a:pt x="596582" y="28676"/>
                </a:lnTo>
                <a:lnTo>
                  <a:pt x="596582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9104389" y="3972251"/>
            <a:ext cx="1403985" cy="239395"/>
            <a:chOff x="9104389" y="3972251"/>
            <a:chExt cx="1403985" cy="239395"/>
          </a:xfrm>
        </p:grpSpPr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04389" y="3972251"/>
              <a:ext cx="1379131" cy="23918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495003" y="4037059"/>
              <a:ext cx="13335" cy="25400"/>
            </a:xfrm>
            <a:custGeom>
              <a:avLst/>
              <a:gdLst/>
              <a:ahLst/>
              <a:cxnLst/>
              <a:rect l="l" t="t" r="r" b="b"/>
              <a:pathLst>
                <a:path w="13334" h="25400">
                  <a:moveTo>
                    <a:pt x="7415" y="0"/>
                  </a:moveTo>
                  <a:lnTo>
                    <a:pt x="4066" y="0"/>
                  </a:lnTo>
                  <a:lnTo>
                    <a:pt x="2870" y="573"/>
                  </a:lnTo>
                  <a:lnTo>
                    <a:pt x="1674" y="1720"/>
                  </a:lnTo>
                  <a:lnTo>
                    <a:pt x="717" y="2867"/>
                  </a:lnTo>
                  <a:lnTo>
                    <a:pt x="0" y="4014"/>
                  </a:lnTo>
                  <a:lnTo>
                    <a:pt x="0" y="7455"/>
                  </a:lnTo>
                  <a:lnTo>
                    <a:pt x="717" y="8602"/>
                  </a:lnTo>
                  <a:lnTo>
                    <a:pt x="1674" y="9749"/>
                  </a:lnTo>
                  <a:lnTo>
                    <a:pt x="2870" y="10896"/>
                  </a:lnTo>
                  <a:lnTo>
                    <a:pt x="4066" y="11470"/>
                  </a:lnTo>
                  <a:lnTo>
                    <a:pt x="7415" y="11470"/>
                  </a:lnTo>
                  <a:lnTo>
                    <a:pt x="7415" y="13191"/>
                  </a:lnTo>
                  <a:lnTo>
                    <a:pt x="6459" y="15485"/>
                  </a:lnTo>
                  <a:lnTo>
                    <a:pt x="4066" y="18926"/>
                  </a:lnTo>
                  <a:lnTo>
                    <a:pt x="2392" y="20670"/>
                  </a:lnTo>
                  <a:lnTo>
                    <a:pt x="717" y="21817"/>
                  </a:lnTo>
                  <a:lnTo>
                    <a:pt x="4545" y="25258"/>
                  </a:lnTo>
                  <a:lnTo>
                    <a:pt x="6937" y="23538"/>
                  </a:lnTo>
                  <a:lnTo>
                    <a:pt x="9329" y="20670"/>
                  </a:lnTo>
                  <a:lnTo>
                    <a:pt x="12678" y="14911"/>
                  </a:lnTo>
                  <a:lnTo>
                    <a:pt x="13157" y="12043"/>
                  </a:lnTo>
                  <a:lnTo>
                    <a:pt x="13157" y="8602"/>
                  </a:lnTo>
                  <a:lnTo>
                    <a:pt x="13157" y="6308"/>
                  </a:lnTo>
                  <a:lnTo>
                    <a:pt x="12678" y="4014"/>
                  </a:lnTo>
                  <a:lnTo>
                    <a:pt x="9329" y="573"/>
                  </a:lnTo>
                  <a:lnTo>
                    <a:pt x="7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270691" y="4055436"/>
            <a:ext cx="723265" cy="70485"/>
            <a:chOff x="8270691" y="4055436"/>
            <a:chExt cx="723265" cy="70485"/>
          </a:xfrm>
        </p:grpSpPr>
        <p:sp>
          <p:nvSpPr>
            <p:cNvPr id="62" name="object 62"/>
            <p:cNvSpPr/>
            <p:nvPr/>
          </p:nvSpPr>
          <p:spPr>
            <a:xfrm>
              <a:off x="8270691" y="4090421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05593" y="4055436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69"/>
                  </a:lnTo>
                  <a:lnTo>
                    <a:pt x="88034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6981604" y="4055436"/>
            <a:ext cx="536575" cy="70485"/>
            <a:chOff x="6981604" y="4055436"/>
            <a:chExt cx="536575" cy="70485"/>
          </a:xfrm>
        </p:grpSpPr>
        <p:sp>
          <p:nvSpPr>
            <p:cNvPr id="65" name="object 65"/>
            <p:cNvSpPr/>
            <p:nvPr/>
          </p:nvSpPr>
          <p:spPr>
            <a:xfrm>
              <a:off x="6981604" y="4090421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0" y="0"/>
                  </a:moveTo>
                  <a:lnTo>
                    <a:pt x="525481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30054" y="4055436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69"/>
                  </a:lnTo>
                  <a:lnTo>
                    <a:pt x="87795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723344" y="5063187"/>
            <a:ext cx="186690" cy="140970"/>
            <a:chOff x="7723344" y="5063187"/>
            <a:chExt cx="186690" cy="140970"/>
          </a:xfrm>
        </p:grpSpPr>
        <p:sp>
          <p:nvSpPr>
            <p:cNvPr id="68" name="object 68"/>
            <p:cNvSpPr/>
            <p:nvPr/>
          </p:nvSpPr>
          <p:spPr>
            <a:xfrm>
              <a:off x="7723344" y="5065481"/>
              <a:ext cx="61594" cy="138430"/>
            </a:xfrm>
            <a:custGeom>
              <a:avLst/>
              <a:gdLst/>
              <a:ahLst/>
              <a:cxnLst/>
              <a:rect l="l" t="t" r="r" b="b"/>
              <a:pathLst>
                <a:path w="61595" h="138429">
                  <a:moveTo>
                    <a:pt x="61002" y="0"/>
                  </a:moveTo>
                  <a:lnTo>
                    <a:pt x="39711" y="0"/>
                  </a:lnTo>
                  <a:lnTo>
                    <a:pt x="0" y="40146"/>
                  </a:lnTo>
                  <a:lnTo>
                    <a:pt x="14353" y="55058"/>
                  </a:lnTo>
                  <a:lnTo>
                    <a:pt x="36840" y="31543"/>
                  </a:lnTo>
                  <a:lnTo>
                    <a:pt x="36840" y="138238"/>
                  </a:lnTo>
                  <a:lnTo>
                    <a:pt x="61002" y="138238"/>
                  </a:lnTo>
                  <a:lnTo>
                    <a:pt x="61002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07312" y="5063187"/>
              <a:ext cx="102149" cy="140532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7973334" y="5123981"/>
            <a:ext cx="114300" cy="81915"/>
            <a:chOff x="7973334" y="5123981"/>
            <a:chExt cx="114300" cy="81915"/>
          </a:xfrm>
        </p:grpSpPr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73334" y="5123981"/>
              <a:ext cx="71049" cy="797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064478" y="518249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4353" y="0"/>
                  </a:moveTo>
                  <a:lnTo>
                    <a:pt x="8612" y="0"/>
                  </a:lnTo>
                  <a:lnTo>
                    <a:pt x="5741" y="1147"/>
                  </a:lnTo>
                  <a:lnTo>
                    <a:pt x="3588" y="3441"/>
                  </a:lnTo>
                  <a:lnTo>
                    <a:pt x="119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1196" y="17205"/>
                  </a:lnTo>
                  <a:lnTo>
                    <a:pt x="3588" y="19502"/>
                  </a:lnTo>
                  <a:lnTo>
                    <a:pt x="5741" y="21796"/>
                  </a:lnTo>
                  <a:lnTo>
                    <a:pt x="8612" y="22943"/>
                  </a:lnTo>
                  <a:lnTo>
                    <a:pt x="14353" y="22943"/>
                  </a:lnTo>
                  <a:lnTo>
                    <a:pt x="17224" y="21796"/>
                  </a:lnTo>
                  <a:lnTo>
                    <a:pt x="19616" y="19502"/>
                  </a:lnTo>
                  <a:lnTo>
                    <a:pt x="21769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1769" y="5735"/>
                  </a:lnTo>
                  <a:lnTo>
                    <a:pt x="19616" y="3441"/>
                  </a:lnTo>
                  <a:lnTo>
                    <a:pt x="17224" y="1147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873745" y="5030497"/>
            <a:ext cx="1184910" cy="95250"/>
            <a:chOff x="4873745" y="5030497"/>
            <a:chExt cx="1184910" cy="95250"/>
          </a:xfrm>
        </p:grpSpPr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73745" y="5030497"/>
              <a:ext cx="1163302" cy="9520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45086" y="5094158"/>
              <a:ext cx="13335" cy="25400"/>
            </a:xfrm>
            <a:custGeom>
              <a:avLst/>
              <a:gdLst/>
              <a:ahLst/>
              <a:cxnLst/>
              <a:rect l="l" t="t" r="r" b="b"/>
              <a:pathLst>
                <a:path w="13335" h="25400">
                  <a:moveTo>
                    <a:pt x="7463" y="0"/>
                  </a:moveTo>
                  <a:lnTo>
                    <a:pt x="4018" y="0"/>
                  </a:lnTo>
                  <a:lnTo>
                    <a:pt x="2870" y="573"/>
                  </a:lnTo>
                  <a:lnTo>
                    <a:pt x="574" y="2867"/>
                  </a:lnTo>
                  <a:lnTo>
                    <a:pt x="0" y="4014"/>
                  </a:lnTo>
                  <a:lnTo>
                    <a:pt x="0" y="7455"/>
                  </a:lnTo>
                  <a:lnTo>
                    <a:pt x="574" y="8602"/>
                  </a:lnTo>
                  <a:lnTo>
                    <a:pt x="2870" y="10896"/>
                  </a:lnTo>
                  <a:lnTo>
                    <a:pt x="4018" y="11470"/>
                  </a:lnTo>
                  <a:lnTo>
                    <a:pt x="7463" y="11470"/>
                  </a:lnTo>
                  <a:lnTo>
                    <a:pt x="7463" y="13191"/>
                  </a:lnTo>
                  <a:lnTo>
                    <a:pt x="6315" y="15485"/>
                  </a:lnTo>
                  <a:lnTo>
                    <a:pt x="4018" y="18926"/>
                  </a:lnTo>
                  <a:lnTo>
                    <a:pt x="2296" y="20646"/>
                  </a:lnTo>
                  <a:lnTo>
                    <a:pt x="574" y="21793"/>
                  </a:lnTo>
                  <a:lnTo>
                    <a:pt x="4593" y="25235"/>
                  </a:lnTo>
                  <a:lnTo>
                    <a:pt x="6889" y="23514"/>
                  </a:lnTo>
                  <a:lnTo>
                    <a:pt x="9186" y="20646"/>
                  </a:lnTo>
                  <a:lnTo>
                    <a:pt x="12631" y="14911"/>
                  </a:lnTo>
                  <a:lnTo>
                    <a:pt x="13205" y="12043"/>
                  </a:lnTo>
                  <a:lnTo>
                    <a:pt x="13205" y="8602"/>
                  </a:lnTo>
                  <a:lnTo>
                    <a:pt x="13205" y="5735"/>
                  </a:lnTo>
                  <a:lnTo>
                    <a:pt x="10908" y="2294"/>
                  </a:lnTo>
                  <a:lnTo>
                    <a:pt x="9186" y="573"/>
                  </a:lnTo>
                  <a:lnTo>
                    <a:pt x="7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70301" y="5190526"/>
            <a:ext cx="327858" cy="7743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01997" y="4915218"/>
            <a:ext cx="1217893" cy="455410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8270691" y="5111937"/>
            <a:ext cx="723265" cy="71120"/>
            <a:chOff x="8270691" y="5111937"/>
            <a:chExt cx="723265" cy="71120"/>
          </a:xfrm>
        </p:grpSpPr>
        <p:sp>
          <p:nvSpPr>
            <p:cNvPr id="79" name="object 79"/>
            <p:cNvSpPr/>
            <p:nvPr/>
          </p:nvSpPr>
          <p:spPr>
            <a:xfrm>
              <a:off x="8270691" y="5147519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905593" y="5111937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20">
                  <a:moveTo>
                    <a:pt x="0" y="0"/>
                  </a:moveTo>
                  <a:lnTo>
                    <a:pt x="0" y="70560"/>
                  </a:lnTo>
                  <a:lnTo>
                    <a:pt x="88034" y="35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6173718" y="5111937"/>
            <a:ext cx="1344295" cy="71120"/>
            <a:chOff x="6173718" y="5111937"/>
            <a:chExt cx="1344295" cy="71120"/>
          </a:xfrm>
        </p:grpSpPr>
        <p:sp>
          <p:nvSpPr>
            <p:cNvPr id="82" name="object 82"/>
            <p:cNvSpPr/>
            <p:nvPr/>
          </p:nvSpPr>
          <p:spPr>
            <a:xfrm>
              <a:off x="6173718" y="5147519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0" y="0"/>
                  </a:moveTo>
                  <a:lnTo>
                    <a:pt x="1285522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30055" y="5111937"/>
              <a:ext cx="88265" cy="71120"/>
            </a:xfrm>
            <a:custGeom>
              <a:avLst/>
              <a:gdLst/>
              <a:ahLst/>
              <a:cxnLst/>
              <a:rect l="l" t="t" r="r" b="b"/>
              <a:pathLst>
                <a:path w="88265" h="71120">
                  <a:moveTo>
                    <a:pt x="0" y="0"/>
                  </a:moveTo>
                  <a:lnTo>
                    <a:pt x="0" y="70560"/>
                  </a:lnTo>
                  <a:lnTo>
                    <a:pt x="87795" y="35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67122" y="4499367"/>
            <a:ext cx="108608" cy="137669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7932427" y="4557292"/>
            <a:ext cx="114935" cy="81915"/>
            <a:chOff x="7932427" y="4557292"/>
            <a:chExt cx="114935" cy="81915"/>
          </a:xfrm>
        </p:grpSpPr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32427" y="4557292"/>
              <a:ext cx="71289" cy="7974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23811" y="461581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4353" y="0"/>
                  </a:moveTo>
                  <a:lnTo>
                    <a:pt x="8612" y="0"/>
                  </a:lnTo>
                  <a:lnTo>
                    <a:pt x="5741" y="1147"/>
                  </a:lnTo>
                  <a:lnTo>
                    <a:pt x="3349" y="3441"/>
                  </a:lnTo>
                  <a:lnTo>
                    <a:pt x="1196" y="5735"/>
                  </a:lnTo>
                  <a:lnTo>
                    <a:pt x="0" y="8602"/>
                  </a:lnTo>
                  <a:lnTo>
                    <a:pt x="0" y="14338"/>
                  </a:lnTo>
                  <a:lnTo>
                    <a:pt x="1196" y="17205"/>
                  </a:lnTo>
                  <a:lnTo>
                    <a:pt x="3349" y="19499"/>
                  </a:lnTo>
                  <a:lnTo>
                    <a:pt x="5741" y="21793"/>
                  </a:lnTo>
                  <a:lnTo>
                    <a:pt x="8612" y="22940"/>
                  </a:lnTo>
                  <a:lnTo>
                    <a:pt x="14353" y="22940"/>
                  </a:lnTo>
                  <a:lnTo>
                    <a:pt x="17224" y="21793"/>
                  </a:lnTo>
                  <a:lnTo>
                    <a:pt x="19377" y="19499"/>
                  </a:lnTo>
                  <a:lnTo>
                    <a:pt x="21769" y="17205"/>
                  </a:lnTo>
                  <a:lnTo>
                    <a:pt x="22965" y="14338"/>
                  </a:lnTo>
                  <a:lnTo>
                    <a:pt x="22965" y="8602"/>
                  </a:lnTo>
                  <a:lnTo>
                    <a:pt x="21769" y="5735"/>
                  </a:lnTo>
                  <a:lnTo>
                    <a:pt x="19377" y="3441"/>
                  </a:lnTo>
                  <a:lnTo>
                    <a:pt x="17224" y="1147"/>
                  </a:lnTo>
                  <a:lnTo>
                    <a:pt x="14353" y="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" name="object 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870300" y="4537793"/>
            <a:ext cx="1024361" cy="89493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9106064" y="4388677"/>
            <a:ext cx="1487805" cy="377825"/>
            <a:chOff x="9106064" y="4388677"/>
            <a:chExt cx="1487805" cy="377825"/>
          </a:xfrm>
        </p:grpSpPr>
        <p:sp>
          <p:nvSpPr>
            <p:cNvPr id="90" name="object 90"/>
            <p:cNvSpPr/>
            <p:nvPr/>
          </p:nvSpPr>
          <p:spPr>
            <a:xfrm>
              <a:off x="10580167" y="4452911"/>
              <a:ext cx="13335" cy="25400"/>
            </a:xfrm>
            <a:custGeom>
              <a:avLst/>
              <a:gdLst/>
              <a:ahLst/>
              <a:cxnLst/>
              <a:rect l="l" t="t" r="r" b="b"/>
              <a:pathLst>
                <a:path w="13334" h="25400">
                  <a:moveTo>
                    <a:pt x="7415" y="0"/>
                  </a:moveTo>
                  <a:lnTo>
                    <a:pt x="3827" y="0"/>
                  </a:lnTo>
                  <a:lnTo>
                    <a:pt x="2870" y="573"/>
                  </a:lnTo>
                  <a:lnTo>
                    <a:pt x="478" y="2867"/>
                  </a:lnTo>
                  <a:lnTo>
                    <a:pt x="0" y="4014"/>
                  </a:lnTo>
                  <a:lnTo>
                    <a:pt x="0" y="7455"/>
                  </a:lnTo>
                  <a:lnTo>
                    <a:pt x="478" y="8602"/>
                  </a:lnTo>
                  <a:lnTo>
                    <a:pt x="2870" y="10896"/>
                  </a:lnTo>
                  <a:lnTo>
                    <a:pt x="3827" y="11470"/>
                  </a:lnTo>
                  <a:lnTo>
                    <a:pt x="7415" y="11470"/>
                  </a:lnTo>
                  <a:lnTo>
                    <a:pt x="7415" y="13191"/>
                  </a:lnTo>
                  <a:lnTo>
                    <a:pt x="6219" y="15485"/>
                  </a:lnTo>
                  <a:lnTo>
                    <a:pt x="3827" y="18926"/>
                  </a:lnTo>
                  <a:lnTo>
                    <a:pt x="2153" y="20646"/>
                  </a:lnTo>
                  <a:lnTo>
                    <a:pt x="478" y="21793"/>
                  </a:lnTo>
                  <a:lnTo>
                    <a:pt x="4545" y="25235"/>
                  </a:lnTo>
                  <a:lnTo>
                    <a:pt x="6698" y="23514"/>
                  </a:lnTo>
                  <a:lnTo>
                    <a:pt x="9090" y="20646"/>
                  </a:lnTo>
                  <a:lnTo>
                    <a:pt x="12439" y="14911"/>
                  </a:lnTo>
                  <a:lnTo>
                    <a:pt x="13157" y="12043"/>
                  </a:lnTo>
                  <a:lnTo>
                    <a:pt x="13157" y="8602"/>
                  </a:lnTo>
                  <a:lnTo>
                    <a:pt x="13157" y="6308"/>
                  </a:lnTo>
                  <a:lnTo>
                    <a:pt x="12439" y="4014"/>
                  </a:lnTo>
                  <a:lnTo>
                    <a:pt x="9090" y="573"/>
                  </a:lnTo>
                  <a:lnTo>
                    <a:pt x="7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06064" y="4388677"/>
              <a:ext cx="1461424" cy="377401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8270691" y="4545822"/>
            <a:ext cx="723265" cy="70485"/>
            <a:chOff x="8270691" y="4545822"/>
            <a:chExt cx="723265" cy="70485"/>
          </a:xfrm>
        </p:grpSpPr>
        <p:sp>
          <p:nvSpPr>
            <p:cNvPr id="93" name="object 93"/>
            <p:cNvSpPr/>
            <p:nvPr/>
          </p:nvSpPr>
          <p:spPr>
            <a:xfrm>
              <a:off x="8270691" y="4580807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713129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05593" y="4545822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93"/>
                  </a:lnTo>
                  <a:lnTo>
                    <a:pt x="88034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999729" y="4545822"/>
            <a:ext cx="1518285" cy="70485"/>
            <a:chOff x="5999729" y="4545822"/>
            <a:chExt cx="1518285" cy="70485"/>
          </a:xfrm>
        </p:grpSpPr>
        <p:sp>
          <p:nvSpPr>
            <p:cNvPr id="96" name="object 96"/>
            <p:cNvSpPr/>
            <p:nvPr/>
          </p:nvSpPr>
          <p:spPr>
            <a:xfrm>
              <a:off x="7430055" y="4545822"/>
              <a:ext cx="88265" cy="70485"/>
            </a:xfrm>
            <a:custGeom>
              <a:avLst/>
              <a:gdLst/>
              <a:ahLst/>
              <a:cxnLst/>
              <a:rect l="l" t="t" r="r" b="b"/>
              <a:pathLst>
                <a:path w="88265" h="70485">
                  <a:moveTo>
                    <a:pt x="0" y="0"/>
                  </a:moveTo>
                  <a:lnTo>
                    <a:pt x="0" y="69993"/>
                  </a:lnTo>
                  <a:lnTo>
                    <a:pt x="87795" y="3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99729" y="4580807"/>
              <a:ext cx="1507490" cy="0"/>
            </a:xfrm>
            <a:custGeom>
              <a:avLst/>
              <a:gdLst/>
              <a:ahLst/>
              <a:cxnLst/>
              <a:rect l="l" t="t" r="r" b="b"/>
              <a:pathLst>
                <a:path w="1507490">
                  <a:moveTo>
                    <a:pt x="0" y="0"/>
                  </a:moveTo>
                  <a:lnTo>
                    <a:pt x="1507355" y="0"/>
                  </a:lnTo>
                </a:path>
              </a:pathLst>
            </a:custGeom>
            <a:ln w="10226">
              <a:solidFill>
                <a:srgbClr val="8F91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05DA5B72-5BC8-4090-B801-E92B5331B49F}"/>
              </a:ext>
            </a:extLst>
          </p:cNvPr>
          <p:cNvSpPr/>
          <p:nvPr/>
        </p:nvSpPr>
        <p:spPr>
          <a:xfrm>
            <a:off x="9372600" y="3048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Муниципалитеты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572" y="232613"/>
            <a:ext cx="9599930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СТЕЙКХОЛДЕРЫ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125" dirty="0">
                <a:solidFill>
                  <a:srgbClr val="000000"/>
                </a:solidFill>
              </a:rPr>
              <a:t>На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кого</a:t>
            </a:r>
            <a:r>
              <a:rPr sz="1800" spc="-90" dirty="0">
                <a:solidFill>
                  <a:srgbClr val="000000"/>
                </a:solidFill>
              </a:rPr>
              <a:t> </a:t>
            </a:r>
            <a:r>
              <a:rPr sz="1800" spc="80" dirty="0">
                <a:solidFill>
                  <a:srgbClr val="000000"/>
                </a:solidFill>
              </a:rPr>
              <a:t>еще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повлияет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80" dirty="0">
                <a:solidFill>
                  <a:srgbClr val="000000"/>
                </a:solidFill>
              </a:rPr>
              <a:t>проект?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Кто</a:t>
            </a:r>
            <a:r>
              <a:rPr sz="1800" spc="-9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в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нем</a:t>
            </a:r>
            <a:r>
              <a:rPr sz="1800" spc="-90" dirty="0">
                <a:solidFill>
                  <a:srgbClr val="000000"/>
                </a:solidFill>
              </a:rPr>
              <a:t> </a:t>
            </a:r>
            <a:r>
              <a:rPr sz="1800" spc="55" dirty="0">
                <a:solidFill>
                  <a:srgbClr val="000000"/>
                </a:solidFill>
              </a:rPr>
              <a:t>заинтересован</a:t>
            </a:r>
            <a:r>
              <a:rPr sz="1800" spc="-50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или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может</a:t>
            </a:r>
            <a:r>
              <a:rPr sz="1800" spc="-75" dirty="0">
                <a:solidFill>
                  <a:srgbClr val="000000"/>
                </a:solidFill>
              </a:rPr>
              <a:t> </a:t>
            </a:r>
            <a:r>
              <a:rPr sz="1800" spc="55" dirty="0">
                <a:solidFill>
                  <a:srgbClr val="000000"/>
                </a:solidFill>
              </a:rPr>
              <a:t>оказать</a:t>
            </a:r>
            <a:r>
              <a:rPr sz="1800" spc="-95" dirty="0">
                <a:solidFill>
                  <a:srgbClr val="000000"/>
                </a:solidFill>
              </a:rPr>
              <a:t> </a:t>
            </a:r>
            <a:r>
              <a:rPr sz="1800" spc="40" dirty="0">
                <a:solidFill>
                  <a:srgbClr val="000000"/>
                </a:solidFill>
              </a:rPr>
              <a:t>поддержку?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4279010" y="2182101"/>
            <a:ext cx="3451860" cy="3821429"/>
            <a:chOff x="4279010" y="2182101"/>
            <a:chExt cx="3451860" cy="3821429"/>
          </a:xfrm>
        </p:grpSpPr>
        <p:sp>
          <p:nvSpPr>
            <p:cNvPr id="5" name="object 5"/>
            <p:cNvSpPr/>
            <p:nvPr/>
          </p:nvSpPr>
          <p:spPr>
            <a:xfrm>
              <a:off x="4886185" y="2182113"/>
              <a:ext cx="2844800" cy="3821429"/>
            </a:xfrm>
            <a:custGeom>
              <a:avLst/>
              <a:gdLst/>
              <a:ahLst/>
              <a:cxnLst/>
              <a:rect l="l" t="t" r="r" b="b"/>
              <a:pathLst>
                <a:path w="2844800" h="3821429">
                  <a:moveTo>
                    <a:pt x="11023" y="3708362"/>
                  </a:moveTo>
                  <a:lnTo>
                    <a:pt x="8470" y="3705949"/>
                  </a:lnTo>
                  <a:lnTo>
                    <a:pt x="2413" y="3705949"/>
                  </a:lnTo>
                  <a:lnTo>
                    <a:pt x="0" y="3708362"/>
                  </a:lnTo>
                  <a:lnTo>
                    <a:pt x="0" y="3711460"/>
                  </a:lnTo>
                  <a:lnTo>
                    <a:pt x="0" y="3714559"/>
                  </a:lnTo>
                  <a:lnTo>
                    <a:pt x="2413" y="3716972"/>
                  </a:lnTo>
                  <a:lnTo>
                    <a:pt x="8382" y="3716972"/>
                  </a:lnTo>
                  <a:lnTo>
                    <a:pt x="11023" y="3714559"/>
                  </a:lnTo>
                  <a:lnTo>
                    <a:pt x="11023" y="3708362"/>
                  </a:lnTo>
                  <a:close/>
                </a:path>
                <a:path w="2844800" h="3821429">
                  <a:moveTo>
                    <a:pt x="100215" y="3761079"/>
                  </a:moveTo>
                  <a:lnTo>
                    <a:pt x="97802" y="3758323"/>
                  </a:lnTo>
                  <a:lnTo>
                    <a:pt x="94703" y="3758323"/>
                  </a:lnTo>
                  <a:lnTo>
                    <a:pt x="91833" y="3758412"/>
                  </a:lnTo>
                  <a:lnTo>
                    <a:pt x="89433" y="3761079"/>
                  </a:lnTo>
                  <a:lnTo>
                    <a:pt x="89433" y="3763835"/>
                  </a:lnTo>
                  <a:lnTo>
                    <a:pt x="89433" y="3766934"/>
                  </a:lnTo>
                  <a:lnTo>
                    <a:pt x="91833" y="3769347"/>
                  </a:lnTo>
                  <a:lnTo>
                    <a:pt x="97802" y="3769347"/>
                  </a:lnTo>
                  <a:lnTo>
                    <a:pt x="100215" y="3766934"/>
                  </a:lnTo>
                  <a:lnTo>
                    <a:pt x="100215" y="3761079"/>
                  </a:lnTo>
                  <a:close/>
                </a:path>
                <a:path w="2844800" h="3821429">
                  <a:moveTo>
                    <a:pt x="190474" y="3810076"/>
                  </a:moveTo>
                  <a:lnTo>
                    <a:pt x="188722" y="3808387"/>
                  </a:lnTo>
                  <a:lnTo>
                    <a:pt x="184391" y="3808387"/>
                  </a:lnTo>
                  <a:lnTo>
                    <a:pt x="182638" y="3810076"/>
                  </a:lnTo>
                  <a:lnTo>
                    <a:pt x="182638" y="3814267"/>
                  </a:lnTo>
                  <a:lnTo>
                    <a:pt x="184391" y="3815956"/>
                  </a:lnTo>
                  <a:lnTo>
                    <a:pt x="188722" y="3815956"/>
                  </a:lnTo>
                  <a:lnTo>
                    <a:pt x="190474" y="3814267"/>
                  </a:lnTo>
                  <a:lnTo>
                    <a:pt x="190474" y="3812171"/>
                  </a:lnTo>
                  <a:lnTo>
                    <a:pt x="190474" y="3810076"/>
                  </a:lnTo>
                  <a:close/>
                </a:path>
                <a:path w="2844800" h="3821429">
                  <a:moveTo>
                    <a:pt x="220980" y="3692258"/>
                  </a:moveTo>
                  <a:lnTo>
                    <a:pt x="217538" y="3689210"/>
                  </a:lnTo>
                  <a:lnTo>
                    <a:pt x="213461" y="3689210"/>
                  </a:lnTo>
                  <a:lnTo>
                    <a:pt x="209334" y="3689159"/>
                  </a:lnTo>
                  <a:lnTo>
                    <a:pt x="206235" y="3692258"/>
                  </a:lnTo>
                  <a:lnTo>
                    <a:pt x="206235" y="3696385"/>
                  </a:lnTo>
                  <a:lnTo>
                    <a:pt x="206235" y="3700500"/>
                  </a:lnTo>
                  <a:lnTo>
                    <a:pt x="209334" y="3703942"/>
                  </a:lnTo>
                  <a:lnTo>
                    <a:pt x="217601" y="3703942"/>
                  </a:lnTo>
                  <a:lnTo>
                    <a:pt x="220980" y="3700500"/>
                  </a:lnTo>
                  <a:lnTo>
                    <a:pt x="220980" y="3692258"/>
                  </a:lnTo>
                  <a:close/>
                </a:path>
                <a:path w="2844800" h="3821429">
                  <a:moveTo>
                    <a:pt x="312534" y="3738524"/>
                  </a:moveTo>
                  <a:lnTo>
                    <a:pt x="310121" y="3736111"/>
                  </a:lnTo>
                  <a:lnTo>
                    <a:pt x="303923" y="3736111"/>
                  </a:lnTo>
                  <a:lnTo>
                    <a:pt x="301510" y="3738524"/>
                  </a:lnTo>
                  <a:lnTo>
                    <a:pt x="301510" y="3741255"/>
                  </a:lnTo>
                  <a:lnTo>
                    <a:pt x="301510" y="3744696"/>
                  </a:lnTo>
                  <a:lnTo>
                    <a:pt x="303923" y="3746766"/>
                  </a:lnTo>
                  <a:lnTo>
                    <a:pt x="310121" y="3746766"/>
                  </a:lnTo>
                  <a:lnTo>
                    <a:pt x="312534" y="3744696"/>
                  </a:lnTo>
                  <a:lnTo>
                    <a:pt x="312534" y="3738524"/>
                  </a:lnTo>
                  <a:close/>
                </a:path>
                <a:path w="2844800" h="3821429">
                  <a:moveTo>
                    <a:pt x="408076" y="3778593"/>
                  </a:moveTo>
                  <a:lnTo>
                    <a:pt x="405549" y="3776180"/>
                  </a:lnTo>
                  <a:lnTo>
                    <a:pt x="399465" y="3776180"/>
                  </a:lnTo>
                  <a:lnTo>
                    <a:pt x="397052" y="3778593"/>
                  </a:lnTo>
                  <a:lnTo>
                    <a:pt x="397052" y="3781691"/>
                  </a:lnTo>
                  <a:lnTo>
                    <a:pt x="397052" y="3784765"/>
                  </a:lnTo>
                  <a:lnTo>
                    <a:pt x="399465" y="3787178"/>
                  </a:lnTo>
                  <a:lnTo>
                    <a:pt x="405460" y="3787178"/>
                  </a:lnTo>
                  <a:lnTo>
                    <a:pt x="408076" y="3784765"/>
                  </a:lnTo>
                  <a:lnTo>
                    <a:pt x="408076" y="3778593"/>
                  </a:lnTo>
                  <a:close/>
                </a:path>
                <a:path w="2844800" h="3821429">
                  <a:moveTo>
                    <a:pt x="436168" y="3663810"/>
                  </a:moveTo>
                  <a:lnTo>
                    <a:pt x="432727" y="3660432"/>
                  </a:lnTo>
                  <a:lnTo>
                    <a:pt x="428650" y="3660432"/>
                  </a:lnTo>
                  <a:lnTo>
                    <a:pt x="424548" y="3660368"/>
                  </a:lnTo>
                  <a:lnTo>
                    <a:pt x="421449" y="3663810"/>
                  </a:lnTo>
                  <a:lnTo>
                    <a:pt x="421449" y="3667607"/>
                  </a:lnTo>
                  <a:lnTo>
                    <a:pt x="421449" y="3671735"/>
                  </a:lnTo>
                  <a:lnTo>
                    <a:pt x="424548" y="3675100"/>
                  </a:lnTo>
                  <a:lnTo>
                    <a:pt x="432790" y="3675100"/>
                  </a:lnTo>
                  <a:lnTo>
                    <a:pt x="436168" y="3671646"/>
                  </a:lnTo>
                  <a:lnTo>
                    <a:pt x="436168" y="3663810"/>
                  </a:lnTo>
                  <a:close/>
                </a:path>
                <a:path w="2844800" h="3821429">
                  <a:moveTo>
                    <a:pt x="503847" y="3814927"/>
                  </a:moveTo>
                  <a:lnTo>
                    <a:pt x="502119" y="3813200"/>
                  </a:lnTo>
                  <a:lnTo>
                    <a:pt x="497852" y="3813200"/>
                  </a:lnTo>
                  <a:lnTo>
                    <a:pt x="496125" y="3814927"/>
                  </a:lnTo>
                  <a:lnTo>
                    <a:pt x="496125" y="3817340"/>
                  </a:lnTo>
                  <a:lnTo>
                    <a:pt x="496125" y="3819410"/>
                  </a:lnTo>
                  <a:lnTo>
                    <a:pt x="497852" y="3821125"/>
                  </a:lnTo>
                  <a:lnTo>
                    <a:pt x="502119" y="3821125"/>
                  </a:lnTo>
                  <a:lnTo>
                    <a:pt x="503847" y="3819410"/>
                  </a:lnTo>
                  <a:lnTo>
                    <a:pt x="503847" y="3814927"/>
                  </a:lnTo>
                  <a:close/>
                </a:path>
                <a:path w="2844800" h="3821429">
                  <a:moveTo>
                    <a:pt x="531456" y="3700780"/>
                  </a:moveTo>
                  <a:lnTo>
                    <a:pt x="528701" y="3698367"/>
                  </a:lnTo>
                  <a:lnTo>
                    <a:pt x="525945" y="3698367"/>
                  </a:lnTo>
                  <a:lnTo>
                    <a:pt x="522846" y="3698456"/>
                  </a:lnTo>
                  <a:lnTo>
                    <a:pt x="520433" y="3700780"/>
                  </a:lnTo>
                  <a:lnTo>
                    <a:pt x="520433" y="3703878"/>
                  </a:lnTo>
                  <a:lnTo>
                    <a:pt x="520433" y="3706977"/>
                  </a:lnTo>
                  <a:lnTo>
                    <a:pt x="522846" y="3709390"/>
                  </a:lnTo>
                  <a:lnTo>
                    <a:pt x="528701" y="3709390"/>
                  </a:lnTo>
                  <a:lnTo>
                    <a:pt x="531456" y="3706977"/>
                  </a:lnTo>
                  <a:lnTo>
                    <a:pt x="531456" y="3700780"/>
                  </a:lnTo>
                  <a:close/>
                </a:path>
                <a:path w="2844800" h="3821429">
                  <a:moveTo>
                    <a:pt x="630301" y="3731984"/>
                  </a:moveTo>
                  <a:lnTo>
                    <a:pt x="627773" y="3729571"/>
                  </a:lnTo>
                  <a:lnTo>
                    <a:pt x="621830" y="3729571"/>
                  </a:lnTo>
                  <a:lnTo>
                    <a:pt x="619277" y="3731984"/>
                  </a:lnTo>
                  <a:lnTo>
                    <a:pt x="619277" y="3735082"/>
                  </a:lnTo>
                  <a:lnTo>
                    <a:pt x="619277" y="3737838"/>
                  </a:lnTo>
                  <a:lnTo>
                    <a:pt x="621830" y="3740556"/>
                  </a:lnTo>
                  <a:lnTo>
                    <a:pt x="627773" y="3740556"/>
                  </a:lnTo>
                  <a:lnTo>
                    <a:pt x="630301" y="3737838"/>
                  </a:lnTo>
                  <a:lnTo>
                    <a:pt x="630301" y="3731984"/>
                  </a:lnTo>
                  <a:close/>
                </a:path>
                <a:path w="2844800" h="3821429">
                  <a:moveTo>
                    <a:pt x="686600" y="176796"/>
                  </a:moveTo>
                  <a:lnTo>
                    <a:pt x="681786" y="172199"/>
                  </a:lnTo>
                  <a:lnTo>
                    <a:pt x="670496" y="172199"/>
                  </a:lnTo>
                  <a:lnTo>
                    <a:pt x="666115" y="176796"/>
                  </a:lnTo>
                  <a:lnTo>
                    <a:pt x="666115" y="187985"/>
                  </a:lnTo>
                  <a:lnTo>
                    <a:pt x="670560" y="192582"/>
                  </a:lnTo>
                  <a:lnTo>
                    <a:pt x="681786" y="192582"/>
                  </a:lnTo>
                  <a:lnTo>
                    <a:pt x="686600" y="187985"/>
                  </a:lnTo>
                  <a:lnTo>
                    <a:pt x="686600" y="182245"/>
                  </a:lnTo>
                  <a:lnTo>
                    <a:pt x="686600" y="176796"/>
                  </a:lnTo>
                  <a:close/>
                </a:path>
                <a:path w="2844800" h="3821429">
                  <a:moveTo>
                    <a:pt x="859942" y="3664166"/>
                  </a:moveTo>
                  <a:lnTo>
                    <a:pt x="856500" y="3661118"/>
                  </a:lnTo>
                  <a:lnTo>
                    <a:pt x="852373" y="3661118"/>
                  </a:lnTo>
                  <a:lnTo>
                    <a:pt x="848321" y="3661054"/>
                  </a:lnTo>
                  <a:lnTo>
                    <a:pt x="845223" y="3664166"/>
                  </a:lnTo>
                  <a:lnTo>
                    <a:pt x="845223" y="3668293"/>
                  </a:lnTo>
                  <a:lnTo>
                    <a:pt x="845223" y="3672421"/>
                  </a:lnTo>
                  <a:lnTo>
                    <a:pt x="848321" y="3675786"/>
                  </a:lnTo>
                  <a:lnTo>
                    <a:pt x="856500" y="3675786"/>
                  </a:lnTo>
                  <a:lnTo>
                    <a:pt x="859942" y="3672344"/>
                  </a:lnTo>
                  <a:lnTo>
                    <a:pt x="859942" y="3664166"/>
                  </a:lnTo>
                  <a:close/>
                </a:path>
                <a:path w="2844800" h="3821429">
                  <a:moveTo>
                    <a:pt x="962456" y="3678542"/>
                  </a:moveTo>
                  <a:lnTo>
                    <a:pt x="959358" y="3675519"/>
                  </a:lnTo>
                  <a:lnTo>
                    <a:pt x="955281" y="3675519"/>
                  </a:lnTo>
                  <a:lnTo>
                    <a:pt x="951090" y="3675443"/>
                  </a:lnTo>
                  <a:lnTo>
                    <a:pt x="947737" y="3678542"/>
                  </a:lnTo>
                  <a:lnTo>
                    <a:pt x="947737" y="3682669"/>
                  </a:lnTo>
                  <a:lnTo>
                    <a:pt x="947737" y="3686810"/>
                  </a:lnTo>
                  <a:lnTo>
                    <a:pt x="951179" y="3690251"/>
                  </a:lnTo>
                  <a:lnTo>
                    <a:pt x="959421" y="3690251"/>
                  </a:lnTo>
                  <a:lnTo>
                    <a:pt x="962456" y="3686810"/>
                  </a:lnTo>
                  <a:lnTo>
                    <a:pt x="962456" y="3678542"/>
                  </a:lnTo>
                  <a:close/>
                </a:path>
                <a:path w="2844800" h="3821429">
                  <a:moveTo>
                    <a:pt x="1065860" y="3687432"/>
                  </a:moveTo>
                  <a:lnTo>
                    <a:pt x="1062418" y="3683990"/>
                  </a:lnTo>
                  <a:lnTo>
                    <a:pt x="1054557" y="3683990"/>
                  </a:lnTo>
                  <a:lnTo>
                    <a:pt x="1051204" y="3687432"/>
                  </a:lnTo>
                  <a:lnTo>
                    <a:pt x="1051204" y="3691572"/>
                  </a:lnTo>
                  <a:lnTo>
                    <a:pt x="1051204" y="3695700"/>
                  </a:lnTo>
                  <a:lnTo>
                    <a:pt x="1054646" y="3698722"/>
                  </a:lnTo>
                  <a:lnTo>
                    <a:pt x="1062482" y="3698722"/>
                  </a:lnTo>
                  <a:lnTo>
                    <a:pt x="1065860" y="3695611"/>
                  </a:lnTo>
                  <a:lnTo>
                    <a:pt x="1065860" y="3687432"/>
                  </a:lnTo>
                  <a:close/>
                </a:path>
                <a:path w="2844800" h="3821429">
                  <a:moveTo>
                    <a:pt x="1169377" y="3690188"/>
                  </a:moveTo>
                  <a:lnTo>
                    <a:pt x="1166279" y="3687153"/>
                  </a:lnTo>
                  <a:lnTo>
                    <a:pt x="1162240" y="3687153"/>
                  </a:lnTo>
                  <a:lnTo>
                    <a:pt x="1158049" y="3687089"/>
                  </a:lnTo>
                  <a:lnTo>
                    <a:pt x="1154658" y="3690188"/>
                  </a:lnTo>
                  <a:lnTo>
                    <a:pt x="1154658" y="3694328"/>
                  </a:lnTo>
                  <a:lnTo>
                    <a:pt x="1154658" y="3698456"/>
                  </a:lnTo>
                  <a:lnTo>
                    <a:pt x="1158100" y="3701872"/>
                  </a:lnTo>
                  <a:lnTo>
                    <a:pt x="1166368" y="3701872"/>
                  </a:lnTo>
                  <a:lnTo>
                    <a:pt x="1169377" y="3698456"/>
                  </a:lnTo>
                  <a:lnTo>
                    <a:pt x="1169377" y="3690188"/>
                  </a:lnTo>
                  <a:close/>
                </a:path>
                <a:path w="2844800" h="3821429">
                  <a:moveTo>
                    <a:pt x="1273213" y="3687432"/>
                  </a:moveTo>
                  <a:lnTo>
                    <a:pt x="1269771" y="3683990"/>
                  </a:lnTo>
                  <a:lnTo>
                    <a:pt x="1261846" y="3683990"/>
                  </a:lnTo>
                  <a:lnTo>
                    <a:pt x="1258468" y="3687432"/>
                  </a:lnTo>
                  <a:lnTo>
                    <a:pt x="1258468" y="3691572"/>
                  </a:lnTo>
                  <a:lnTo>
                    <a:pt x="1258468" y="3695700"/>
                  </a:lnTo>
                  <a:lnTo>
                    <a:pt x="1261910" y="3698722"/>
                  </a:lnTo>
                  <a:lnTo>
                    <a:pt x="1269771" y="3698722"/>
                  </a:lnTo>
                  <a:lnTo>
                    <a:pt x="1273213" y="3695611"/>
                  </a:lnTo>
                  <a:lnTo>
                    <a:pt x="1273213" y="3687432"/>
                  </a:lnTo>
                  <a:close/>
                </a:path>
                <a:path w="2844800" h="3821429">
                  <a:moveTo>
                    <a:pt x="1376680" y="3678542"/>
                  </a:moveTo>
                  <a:lnTo>
                    <a:pt x="1373238" y="3675519"/>
                  </a:lnTo>
                  <a:lnTo>
                    <a:pt x="1369161" y="3675519"/>
                  </a:lnTo>
                  <a:lnTo>
                    <a:pt x="1365021" y="3675443"/>
                  </a:lnTo>
                  <a:lnTo>
                    <a:pt x="1361605" y="3678542"/>
                  </a:lnTo>
                  <a:lnTo>
                    <a:pt x="1361605" y="3682669"/>
                  </a:lnTo>
                  <a:lnTo>
                    <a:pt x="1361605" y="3686810"/>
                  </a:lnTo>
                  <a:lnTo>
                    <a:pt x="1365021" y="3690251"/>
                  </a:lnTo>
                  <a:lnTo>
                    <a:pt x="1373289" y="3690251"/>
                  </a:lnTo>
                  <a:lnTo>
                    <a:pt x="1376680" y="3686810"/>
                  </a:lnTo>
                  <a:lnTo>
                    <a:pt x="1376680" y="3678542"/>
                  </a:lnTo>
                  <a:close/>
                </a:path>
                <a:path w="2844800" h="3821429">
                  <a:moveTo>
                    <a:pt x="1479105" y="3664166"/>
                  </a:moveTo>
                  <a:lnTo>
                    <a:pt x="1476006" y="3661118"/>
                  </a:lnTo>
                  <a:lnTo>
                    <a:pt x="1471955" y="3661118"/>
                  </a:lnTo>
                  <a:lnTo>
                    <a:pt x="1467827" y="3661054"/>
                  </a:lnTo>
                  <a:lnTo>
                    <a:pt x="1464386" y="3664166"/>
                  </a:lnTo>
                  <a:lnTo>
                    <a:pt x="1464386" y="3668293"/>
                  </a:lnTo>
                  <a:lnTo>
                    <a:pt x="1464386" y="3672421"/>
                  </a:lnTo>
                  <a:lnTo>
                    <a:pt x="1467827" y="3675786"/>
                  </a:lnTo>
                  <a:lnTo>
                    <a:pt x="1476095" y="3675786"/>
                  </a:lnTo>
                  <a:lnTo>
                    <a:pt x="1479105" y="3672344"/>
                  </a:lnTo>
                  <a:lnTo>
                    <a:pt x="1479105" y="3664166"/>
                  </a:lnTo>
                  <a:close/>
                </a:path>
                <a:path w="2844800" h="3821429">
                  <a:moveTo>
                    <a:pt x="1507197" y="139763"/>
                  </a:moveTo>
                  <a:lnTo>
                    <a:pt x="1502727" y="135178"/>
                  </a:lnTo>
                  <a:lnTo>
                    <a:pt x="1491411" y="135178"/>
                  </a:lnTo>
                  <a:lnTo>
                    <a:pt x="1487030" y="139763"/>
                  </a:lnTo>
                  <a:lnTo>
                    <a:pt x="1487030" y="151244"/>
                  </a:lnTo>
                  <a:lnTo>
                    <a:pt x="1491500" y="155841"/>
                  </a:lnTo>
                  <a:lnTo>
                    <a:pt x="1502727" y="155841"/>
                  </a:lnTo>
                  <a:lnTo>
                    <a:pt x="1507197" y="151244"/>
                  </a:lnTo>
                  <a:lnTo>
                    <a:pt x="1507197" y="145503"/>
                  </a:lnTo>
                  <a:lnTo>
                    <a:pt x="1507197" y="139763"/>
                  </a:lnTo>
                  <a:close/>
                </a:path>
                <a:path w="2844800" h="3821429">
                  <a:moveTo>
                    <a:pt x="1554213" y="3768318"/>
                  </a:moveTo>
                  <a:lnTo>
                    <a:pt x="1551457" y="3766248"/>
                  </a:lnTo>
                  <a:lnTo>
                    <a:pt x="1545539" y="3766248"/>
                  </a:lnTo>
                  <a:lnTo>
                    <a:pt x="1542846" y="3768318"/>
                  </a:lnTo>
                  <a:lnTo>
                    <a:pt x="1542846" y="3771760"/>
                  </a:lnTo>
                  <a:lnTo>
                    <a:pt x="1542846" y="3774516"/>
                  </a:lnTo>
                  <a:lnTo>
                    <a:pt x="1545602" y="3776929"/>
                  </a:lnTo>
                  <a:lnTo>
                    <a:pt x="1551457" y="3776929"/>
                  </a:lnTo>
                  <a:lnTo>
                    <a:pt x="1554213" y="3774516"/>
                  </a:lnTo>
                  <a:lnTo>
                    <a:pt x="1554213" y="3768318"/>
                  </a:lnTo>
                  <a:close/>
                </a:path>
                <a:path w="2844800" h="3821429">
                  <a:moveTo>
                    <a:pt x="1581531" y="39027"/>
                  </a:moveTo>
                  <a:lnTo>
                    <a:pt x="1577746" y="35585"/>
                  </a:lnTo>
                  <a:lnTo>
                    <a:pt x="1569161" y="35585"/>
                  </a:lnTo>
                  <a:lnTo>
                    <a:pt x="1565427" y="39027"/>
                  </a:lnTo>
                  <a:lnTo>
                    <a:pt x="1565427" y="47929"/>
                  </a:lnTo>
                  <a:lnTo>
                    <a:pt x="1569224" y="51650"/>
                  </a:lnTo>
                  <a:lnTo>
                    <a:pt x="1577746" y="51650"/>
                  </a:lnTo>
                  <a:lnTo>
                    <a:pt x="1581531" y="47929"/>
                  </a:lnTo>
                  <a:lnTo>
                    <a:pt x="1581531" y="43624"/>
                  </a:lnTo>
                  <a:lnTo>
                    <a:pt x="1581531" y="39027"/>
                  </a:lnTo>
                  <a:close/>
                </a:path>
                <a:path w="2844800" h="3821429">
                  <a:moveTo>
                    <a:pt x="1608251" y="162725"/>
                  </a:moveTo>
                  <a:lnTo>
                    <a:pt x="1603768" y="158419"/>
                  </a:lnTo>
                  <a:lnTo>
                    <a:pt x="1592491" y="158419"/>
                  </a:lnTo>
                  <a:lnTo>
                    <a:pt x="1588071" y="163017"/>
                  </a:lnTo>
                  <a:lnTo>
                    <a:pt x="1588071" y="174205"/>
                  </a:lnTo>
                  <a:lnTo>
                    <a:pt x="1592554" y="178803"/>
                  </a:lnTo>
                  <a:lnTo>
                    <a:pt x="1603768" y="178803"/>
                  </a:lnTo>
                  <a:lnTo>
                    <a:pt x="1608251" y="174205"/>
                  </a:lnTo>
                  <a:lnTo>
                    <a:pt x="1608251" y="168757"/>
                  </a:lnTo>
                  <a:lnTo>
                    <a:pt x="1608251" y="162725"/>
                  </a:lnTo>
                  <a:close/>
                </a:path>
                <a:path w="2844800" h="3821429">
                  <a:moveTo>
                    <a:pt x="1654911" y="3745331"/>
                  </a:moveTo>
                  <a:lnTo>
                    <a:pt x="1652511" y="3742918"/>
                  </a:lnTo>
                  <a:lnTo>
                    <a:pt x="1649399" y="3742918"/>
                  </a:lnTo>
                  <a:lnTo>
                    <a:pt x="1646682" y="3742969"/>
                  </a:lnTo>
                  <a:lnTo>
                    <a:pt x="1644269" y="3745331"/>
                  </a:lnTo>
                  <a:lnTo>
                    <a:pt x="1644269" y="3748430"/>
                  </a:lnTo>
                  <a:lnTo>
                    <a:pt x="1644269" y="3751529"/>
                  </a:lnTo>
                  <a:lnTo>
                    <a:pt x="1646682" y="3753942"/>
                  </a:lnTo>
                  <a:lnTo>
                    <a:pt x="1652511" y="3753942"/>
                  </a:lnTo>
                  <a:lnTo>
                    <a:pt x="1654911" y="3751529"/>
                  </a:lnTo>
                  <a:lnTo>
                    <a:pt x="1654911" y="3745331"/>
                  </a:lnTo>
                  <a:close/>
                </a:path>
                <a:path w="2844800" h="3821429">
                  <a:moveTo>
                    <a:pt x="1681924" y="64858"/>
                  </a:moveTo>
                  <a:lnTo>
                    <a:pt x="1678139" y="61417"/>
                  </a:lnTo>
                  <a:lnTo>
                    <a:pt x="1669529" y="61417"/>
                  </a:lnTo>
                  <a:lnTo>
                    <a:pt x="1665795" y="64858"/>
                  </a:lnTo>
                  <a:lnTo>
                    <a:pt x="1665795" y="74041"/>
                  </a:lnTo>
                  <a:lnTo>
                    <a:pt x="1669580" y="77482"/>
                  </a:lnTo>
                  <a:lnTo>
                    <a:pt x="1678190" y="77482"/>
                  </a:lnTo>
                  <a:lnTo>
                    <a:pt x="1681924" y="74041"/>
                  </a:lnTo>
                  <a:lnTo>
                    <a:pt x="1681924" y="69735"/>
                  </a:lnTo>
                  <a:lnTo>
                    <a:pt x="1681924" y="64858"/>
                  </a:lnTo>
                  <a:close/>
                </a:path>
                <a:path w="2844800" h="3821429">
                  <a:moveTo>
                    <a:pt x="1708010" y="191719"/>
                  </a:moveTo>
                  <a:lnTo>
                    <a:pt x="1703184" y="187413"/>
                  </a:lnTo>
                  <a:lnTo>
                    <a:pt x="1691881" y="187413"/>
                  </a:lnTo>
                  <a:lnTo>
                    <a:pt x="1687487" y="191719"/>
                  </a:lnTo>
                  <a:lnTo>
                    <a:pt x="1687487" y="203200"/>
                  </a:lnTo>
                  <a:lnTo>
                    <a:pt x="1691970" y="207784"/>
                  </a:lnTo>
                  <a:lnTo>
                    <a:pt x="1703184" y="207784"/>
                  </a:lnTo>
                  <a:lnTo>
                    <a:pt x="1708010" y="203200"/>
                  </a:lnTo>
                  <a:lnTo>
                    <a:pt x="1708010" y="197459"/>
                  </a:lnTo>
                  <a:lnTo>
                    <a:pt x="1708010" y="191719"/>
                  </a:lnTo>
                  <a:close/>
                </a:path>
                <a:path w="2844800" h="3821429">
                  <a:moveTo>
                    <a:pt x="1754962" y="3716883"/>
                  </a:moveTo>
                  <a:lnTo>
                    <a:pt x="1752206" y="3714813"/>
                  </a:lnTo>
                  <a:lnTo>
                    <a:pt x="1746351" y="3714813"/>
                  </a:lnTo>
                  <a:lnTo>
                    <a:pt x="1743938" y="3716883"/>
                  </a:lnTo>
                  <a:lnTo>
                    <a:pt x="1743938" y="3719982"/>
                  </a:lnTo>
                  <a:lnTo>
                    <a:pt x="1743938" y="3723081"/>
                  </a:lnTo>
                  <a:lnTo>
                    <a:pt x="1746351" y="3725494"/>
                  </a:lnTo>
                  <a:lnTo>
                    <a:pt x="1752206" y="3725494"/>
                  </a:lnTo>
                  <a:lnTo>
                    <a:pt x="1754962" y="3723081"/>
                  </a:lnTo>
                  <a:lnTo>
                    <a:pt x="1754962" y="3716883"/>
                  </a:lnTo>
                  <a:close/>
                </a:path>
                <a:path w="2844800" h="3821429">
                  <a:moveTo>
                    <a:pt x="1780501" y="96431"/>
                  </a:moveTo>
                  <a:lnTo>
                    <a:pt x="1777174" y="92989"/>
                  </a:lnTo>
                  <a:lnTo>
                    <a:pt x="1768246" y="92989"/>
                  </a:lnTo>
                  <a:lnTo>
                    <a:pt x="1764512" y="96431"/>
                  </a:lnTo>
                  <a:lnTo>
                    <a:pt x="1764512" y="105333"/>
                  </a:lnTo>
                  <a:lnTo>
                    <a:pt x="1768309" y="109054"/>
                  </a:lnTo>
                  <a:lnTo>
                    <a:pt x="1777123" y="109054"/>
                  </a:lnTo>
                  <a:lnTo>
                    <a:pt x="1780501" y="105333"/>
                  </a:lnTo>
                  <a:lnTo>
                    <a:pt x="1780501" y="101028"/>
                  </a:lnTo>
                  <a:lnTo>
                    <a:pt x="1780501" y="96431"/>
                  </a:lnTo>
                  <a:close/>
                </a:path>
                <a:path w="2844800" h="3821429">
                  <a:moveTo>
                    <a:pt x="1828139" y="3814927"/>
                  </a:moveTo>
                  <a:lnTo>
                    <a:pt x="1826425" y="3813200"/>
                  </a:lnTo>
                  <a:lnTo>
                    <a:pt x="1822399" y="3813200"/>
                  </a:lnTo>
                  <a:lnTo>
                    <a:pt x="1820684" y="3814927"/>
                  </a:lnTo>
                  <a:lnTo>
                    <a:pt x="1820684" y="3817340"/>
                  </a:lnTo>
                  <a:lnTo>
                    <a:pt x="1820684" y="3819410"/>
                  </a:lnTo>
                  <a:lnTo>
                    <a:pt x="1822399" y="3821125"/>
                  </a:lnTo>
                  <a:lnTo>
                    <a:pt x="1826425" y="3821125"/>
                  </a:lnTo>
                  <a:lnTo>
                    <a:pt x="1828139" y="3819410"/>
                  </a:lnTo>
                  <a:lnTo>
                    <a:pt x="1828139" y="3814927"/>
                  </a:lnTo>
                  <a:close/>
                </a:path>
                <a:path w="2844800" h="3821429">
                  <a:moveTo>
                    <a:pt x="1854542" y="3682276"/>
                  </a:moveTo>
                  <a:lnTo>
                    <a:pt x="1851672" y="3679228"/>
                  </a:lnTo>
                  <a:lnTo>
                    <a:pt x="1843354" y="3679228"/>
                  </a:lnTo>
                  <a:lnTo>
                    <a:pt x="1839912" y="3682327"/>
                  </a:lnTo>
                  <a:lnTo>
                    <a:pt x="1839912" y="3686403"/>
                  </a:lnTo>
                  <a:lnTo>
                    <a:pt x="1839912" y="3690531"/>
                  </a:lnTo>
                  <a:lnTo>
                    <a:pt x="1843354" y="3693985"/>
                  </a:lnTo>
                  <a:lnTo>
                    <a:pt x="1851672" y="3693985"/>
                  </a:lnTo>
                  <a:lnTo>
                    <a:pt x="1854542" y="3690531"/>
                  </a:lnTo>
                  <a:lnTo>
                    <a:pt x="1854542" y="3682276"/>
                  </a:lnTo>
                  <a:close/>
                </a:path>
                <a:path w="2844800" h="3821429">
                  <a:moveTo>
                    <a:pt x="1880095" y="132308"/>
                  </a:moveTo>
                  <a:lnTo>
                    <a:pt x="1875205" y="127711"/>
                  </a:lnTo>
                  <a:lnTo>
                    <a:pt x="1863737" y="127711"/>
                  </a:lnTo>
                  <a:lnTo>
                    <a:pt x="1859432" y="132308"/>
                  </a:lnTo>
                  <a:lnTo>
                    <a:pt x="1859432" y="143497"/>
                  </a:lnTo>
                  <a:lnTo>
                    <a:pt x="1864017" y="148094"/>
                  </a:lnTo>
                  <a:lnTo>
                    <a:pt x="1869757" y="148094"/>
                  </a:lnTo>
                  <a:lnTo>
                    <a:pt x="1875205" y="148374"/>
                  </a:lnTo>
                  <a:lnTo>
                    <a:pt x="1880095" y="143497"/>
                  </a:lnTo>
                  <a:lnTo>
                    <a:pt x="1880095" y="138049"/>
                  </a:lnTo>
                  <a:lnTo>
                    <a:pt x="1880095" y="132308"/>
                  </a:lnTo>
                  <a:close/>
                </a:path>
                <a:path w="2844800" h="3821429">
                  <a:moveTo>
                    <a:pt x="1951545" y="39319"/>
                  </a:moveTo>
                  <a:lnTo>
                    <a:pt x="1947824" y="35864"/>
                  </a:lnTo>
                  <a:lnTo>
                    <a:pt x="1939213" y="35864"/>
                  </a:lnTo>
                  <a:lnTo>
                    <a:pt x="1935480" y="39598"/>
                  </a:lnTo>
                  <a:lnTo>
                    <a:pt x="1935480" y="48501"/>
                  </a:lnTo>
                  <a:lnTo>
                    <a:pt x="1939213" y="51943"/>
                  </a:lnTo>
                  <a:lnTo>
                    <a:pt x="1947824" y="51943"/>
                  </a:lnTo>
                  <a:lnTo>
                    <a:pt x="1951545" y="48501"/>
                  </a:lnTo>
                  <a:lnTo>
                    <a:pt x="1951545" y="43903"/>
                  </a:lnTo>
                  <a:lnTo>
                    <a:pt x="1951545" y="39319"/>
                  </a:lnTo>
                  <a:close/>
                </a:path>
                <a:path w="2844800" h="3821429">
                  <a:moveTo>
                    <a:pt x="1974507" y="174790"/>
                  </a:moveTo>
                  <a:lnTo>
                    <a:pt x="1969630" y="170192"/>
                  </a:lnTo>
                  <a:lnTo>
                    <a:pt x="1958441" y="170192"/>
                  </a:lnTo>
                  <a:lnTo>
                    <a:pt x="1954136" y="174790"/>
                  </a:lnTo>
                  <a:lnTo>
                    <a:pt x="1954136" y="185978"/>
                  </a:lnTo>
                  <a:lnTo>
                    <a:pt x="1958441" y="190576"/>
                  </a:lnTo>
                  <a:lnTo>
                    <a:pt x="1969630" y="190576"/>
                  </a:lnTo>
                  <a:lnTo>
                    <a:pt x="1974507" y="185978"/>
                  </a:lnTo>
                  <a:lnTo>
                    <a:pt x="1974507" y="180238"/>
                  </a:lnTo>
                  <a:lnTo>
                    <a:pt x="1974507" y="174790"/>
                  </a:lnTo>
                  <a:close/>
                </a:path>
                <a:path w="2844800" h="3821429">
                  <a:moveTo>
                    <a:pt x="2045398" y="83223"/>
                  </a:moveTo>
                  <a:lnTo>
                    <a:pt x="2041956" y="79502"/>
                  </a:lnTo>
                  <a:lnTo>
                    <a:pt x="2033054" y="79502"/>
                  </a:lnTo>
                  <a:lnTo>
                    <a:pt x="2029333" y="83223"/>
                  </a:lnTo>
                  <a:lnTo>
                    <a:pt x="2029333" y="92125"/>
                  </a:lnTo>
                  <a:lnTo>
                    <a:pt x="2033054" y="95567"/>
                  </a:lnTo>
                  <a:lnTo>
                    <a:pt x="2041956" y="95567"/>
                  </a:lnTo>
                  <a:lnTo>
                    <a:pt x="2045398" y="92125"/>
                  </a:lnTo>
                  <a:lnTo>
                    <a:pt x="2045398" y="87528"/>
                  </a:lnTo>
                  <a:lnTo>
                    <a:pt x="2045398" y="83223"/>
                  </a:lnTo>
                  <a:close/>
                </a:path>
                <a:path w="2844800" h="3821429">
                  <a:moveTo>
                    <a:pt x="2139238" y="130873"/>
                  </a:moveTo>
                  <a:lnTo>
                    <a:pt x="2134946" y="125996"/>
                  </a:lnTo>
                  <a:lnTo>
                    <a:pt x="2123465" y="125996"/>
                  </a:lnTo>
                  <a:lnTo>
                    <a:pt x="2118868" y="130873"/>
                  </a:lnTo>
                  <a:lnTo>
                    <a:pt x="2118868" y="142062"/>
                  </a:lnTo>
                  <a:lnTo>
                    <a:pt x="2123744" y="146659"/>
                  </a:lnTo>
                  <a:lnTo>
                    <a:pt x="2134946" y="146659"/>
                  </a:lnTo>
                  <a:lnTo>
                    <a:pt x="2139238" y="142062"/>
                  </a:lnTo>
                  <a:lnTo>
                    <a:pt x="2139238" y="136321"/>
                  </a:lnTo>
                  <a:lnTo>
                    <a:pt x="2139238" y="130873"/>
                  </a:lnTo>
                  <a:close/>
                </a:path>
                <a:path w="2844800" h="3821429">
                  <a:moveTo>
                    <a:pt x="2209850" y="40462"/>
                  </a:moveTo>
                  <a:lnTo>
                    <a:pt x="2206117" y="36728"/>
                  </a:lnTo>
                  <a:lnTo>
                    <a:pt x="2197506" y="36728"/>
                  </a:lnTo>
                  <a:lnTo>
                    <a:pt x="2193772" y="40462"/>
                  </a:lnTo>
                  <a:lnTo>
                    <a:pt x="2193772" y="49364"/>
                  </a:lnTo>
                  <a:lnTo>
                    <a:pt x="2197506" y="52806"/>
                  </a:lnTo>
                  <a:lnTo>
                    <a:pt x="2206117" y="52806"/>
                  </a:lnTo>
                  <a:lnTo>
                    <a:pt x="2209850" y="49364"/>
                  </a:lnTo>
                  <a:lnTo>
                    <a:pt x="2209850" y="44767"/>
                  </a:lnTo>
                  <a:lnTo>
                    <a:pt x="2209850" y="40462"/>
                  </a:lnTo>
                  <a:close/>
                </a:path>
                <a:path w="2844800" h="3821429">
                  <a:moveTo>
                    <a:pt x="2227923" y="183972"/>
                  </a:moveTo>
                  <a:lnTo>
                    <a:pt x="2223617" y="179374"/>
                  </a:lnTo>
                  <a:lnTo>
                    <a:pt x="2212136" y="179374"/>
                  </a:lnTo>
                  <a:lnTo>
                    <a:pt x="2207831" y="183972"/>
                  </a:lnTo>
                  <a:lnTo>
                    <a:pt x="2207831" y="195160"/>
                  </a:lnTo>
                  <a:lnTo>
                    <a:pt x="2212429" y="200037"/>
                  </a:lnTo>
                  <a:lnTo>
                    <a:pt x="2217877" y="200037"/>
                  </a:lnTo>
                  <a:lnTo>
                    <a:pt x="2223617" y="200037"/>
                  </a:lnTo>
                  <a:lnTo>
                    <a:pt x="2227923" y="195160"/>
                  </a:lnTo>
                  <a:lnTo>
                    <a:pt x="2227923" y="183972"/>
                  </a:lnTo>
                  <a:close/>
                </a:path>
                <a:path w="2844800" h="3821429">
                  <a:moveTo>
                    <a:pt x="2298242" y="94132"/>
                  </a:moveTo>
                  <a:lnTo>
                    <a:pt x="2294801" y="90982"/>
                  </a:lnTo>
                  <a:lnTo>
                    <a:pt x="2285898" y="90982"/>
                  </a:lnTo>
                  <a:lnTo>
                    <a:pt x="2282164" y="94424"/>
                  </a:lnTo>
                  <a:lnTo>
                    <a:pt x="2282164" y="103314"/>
                  </a:lnTo>
                  <a:lnTo>
                    <a:pt x="2285898" y="107048"/>
                  </a:lnTo>
                  <a:lnTo>
                    <a:pt x="2294801" y="107048"/>
                  </a:lnTo>
                  <a:lnTo>
                    <a:pt x="2298242" y="103314"/>
                  </a:lnTo>
                  <a:lnTo>
                    <a:pt x="2298242" y="98729"/>
                  </a:lnTo>
                  <a:lnTo>
                    <a:pt x="2298242" y="94132"/>
                  </a:lnTo>
                  <a:close/>
                </a:path>
                <a:path w="2844800" h="3821429">
                  <a:moveTo>
                    <a:pt x="2370556" y="3721"/>
                  </a:moveTo>
                  <a:lnTo>
                    <a:pt x="2367115" y="0"/>
                  </a:lnTo>
                  <a:lnTo>
                    <a:pt x="2358225" y="0"/>
                  </a:lnTo>
                  <a:lnTo>
                    <a:pt x="2354491" y="3721"/>
                  </a:lnTo>
                  <a:lnTo>
                    <a:pt x="2354491" y="12623"/>
                  </a:lnTo>
                  <a:lnTo>
                    <a:pt x="2358225" y="16065"/>
                  </a:lnTo>
                  <a:lnTo>
                    <a:pt x="2367115" y="16065"/>
                  </a:lnTo>
                  <a:lnTo>
                    <a:pt x="2370556" y="12623"/>
                  </a:lnTo>
                  <a:lnTo>
                    <a:pt x="2370556" y="8026"/>
                  </a:lnTo>
                  <a:lnTo>
                    <a:pt x="2370556" y="3721"/>
                  </a:lnTo>
                  <a:close/>
                </a:path>
                <a:path w="2844800" h="3821429">
                  <a:moveTo>
                    <a:pt x="2386342" y="151828"/>
                  </a:moveTo>
                  <a:lnTo>
                    <a:pt x="2381466" y="147231"/>
                  </a:lnTo>
                  <a:lnTo>
                    <a:pt x="2370277" y="147231"/>
                  </a:lnTo>
                  <a:lnTo>
                    <a:pt x="2365972" y="151828"/>
                  </a:lnTo>
                  <a:lnTo>
                    <a:pt x="2365972" y="157276"/>
                  </a:lnTo>
                  <a:lnTo>
                    <a:pt x="2365679" y="163017"/>
                  </a:lnTo>
                  <a:lnTo>
                    <a:pt x="2370277" y="167614"/>
                  </a:lnTo>
                  <a:lnTo>
                    <a:pt x="2376017" y="167614"/>
                  </a:lnTo>
                  <a:lnTo>
                    <a:pt x="2381466" y="167614"/>
                  </a:lnTo>
                  <a:lnTo>
                    <a:pt x="2386342" y="163017"/>
                  </a:lnTo>
                  <a:lnTo>
                    <a:pt x="2386342" y="151828"/>
                  </a:lnTo>
                  <a:close/>
                </a:path>
                <a:path w="2844800" h="3821429">
                  <a:moveTo>
                    <a:pt x="2456370" y="62560"/>
                  </a:moveTo>
                  <a:lnTo>
                    <a:pt x="2452636" y="59118"/>
                  </a:lnTo>
                  <a:lnTo>
                    <a:pt x="2443746" y="59118"/>
                  </a:lnTo>
                  <a:lnTo>
                    <a:pt x="2440305" y="62560"/>
                  </a:lnTo>
                  <a:lnTo>
                    <a:pt x="2440305" y="66865"/>
                  </a:lnTo>
                  <a:lnTo>
                    <a:pt x="2440013" y="71170"/>
                  </a:lnTo>
                  <a:lnTo>
                    <a:pt x="2443454" y="74904"/>
                  </a:lnTo>
                  <a:lnTo>
                    <a:pt x="2448052" y="74904"/>
                  </a:lnTo>
                  <a:lnTo>
                    <a:pt x="2452636" y="74904"/>
                  </a:lnTo>
                  <a:lnTo>
                    <a:pt x="2456370" y="71170"/>
                  </a:lnTo>
                  <a:lnTo>
                    <a:pt x="2456370" y="62560"/>
                  </a:lnTo>
                  <a:close/>
                </a:path>
                <a:path w="2844800" h="3821429">
                  <a:moveTo>
                    <a:pt x="2540749" y="123698"/>
                  </a:moveTo>
                  <a:lnTo>
                    <a:pt x="2536444" y="119392"/>
                  </a:lnTo>
                  <a:lnTo>
                    <a:pt x="2524963" y="119392"/>
                  </a:lnTo>
                  <a:lnTo>
                    <a:pt x="2520365" y="123698"/>
                  </a:lnTo>
                  <a:lnTo>
                    <a:pt x="2520365" y="135178"/>
                  </a:lnTo>
                  <a:lnTo>
                    <a:pt x="2525255" y="139763"/>
                  </a:lnTo>
                  <a:lnTo>
                    <a:pt x="2530703" y="139763"/>
                  </a:lnTo>
                  <a:lnTo>
                    <a:pt x="2536444" y="139763"/>
                  </a:lnTo>
                  <a:lnTo>
                    <a:pt x="2540749" y="135178"/>
                  </a:lnTo>
                  <a:lnTo>
                    <a:pt x="2540749" y="123698"/>
                  </a:lnTo>
                  <a:close/>
                </a:path>
                <a:path w="2844800" h="3821429">
                  <a:moveTo>
                    <a:pt x="2620238" y="190284"/>
                  </a:moveTo>
                  <a:lnTo>
                    <a:pt x="2615946" y="185978"/>
                  </a:lnTo>
                  <a:lnTo>
                    <a:pt x="2604465" y="185978"/>
                  </a:lnTo>
                  <a:lnTo>
                    <a:pt x="2599867" y="190576"/>
                  </a:lnTo>
                  <a:lnTo>
                    <a:pt x="2599867" y="196316"/>
                  </a:lnTo>
                  <a:lnTo>
                    <a:pt x="2599867" y="201764"/>
                  </a:lnTo>
                  <a:lnTo>
                    <a:pt x="2604744" y="206349"/>
                  </a:lnTo>
                  <a:lnTo>
                    <a:pt x="2615946" y="206349"/>
                  </a:lnTo>
                  <a:lnTo>
                    <a:pt x="2620238" y="201764"/>
                  </a:lnTo>
                  <a:lnTo>
                    <a:pt x="2620238" y="190284"/>
                  </a:lnTo>
                  <a:close/>
                </a:path>
                <a:path w="2844800" h="3821429">
                  <a:moveTo>
                    <a:pt x="2844444" y="839355"/>
                  </a:moveTo>
                  <a:lnTo>
                    <a:pt x="2842768" y="840473"/>
                  </a:lnTo>
                  <a:lnTo>
                    <a:pt x="2838069" y="847496"/>
                  </a:lnTo>
                  <a:lnTo>
                    <a:pt x="2836354" y="856145"/>
                  </a:lnTo>
                  <a:lnTo>
                    <a:pt x="2836608" y="857491"/>
                  </a:lnTo>
                  <a:lnTo>
                    <a:pt x="2844444" y="83935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9010" y="2386167"/>
              <a:ext cx="3451279" cy="34515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80884" y="2213393"/>
              <a:ext cx="245110" cy="154940"/>
            </a:xfrm>
            <a:custGeom>
              <a:avLst/>
              <a:gdLst/>
              <a:ahLst/>
              <a:cxnLst/>
              <a:rect l="l" t="t" r="r" b="b"/>
              <a:pathLst>
                <a:path w="245109" h="154939">
                  <a:moveTo>
                    <a:pt x="16078" y="3733"/>
                  </a:moveTo>
                  <a:lnTo>
                    <a:pt x="12344" y="0"/>
                  </a:lnTo>
                  <a:lnTo>
                    <a:pt x="3733" y="0"/>
                  </a:lnTo>
                  <a:lnTo>
                    <a:pt x="0" y="3733"/>
                  </a:lnTo>
                  <a:lnTo>
                    <a:pt x="0" y="12344"/>
                  </a:lnTo>
                  <a:lnTo>
                    <a:pt x="3733" y="16065"/>
                  </a:lnTo>
                  <a:lnTo>
                    <a:pt x="8331" y="16065"/>
                  </a:lnTo>
                  <a:lnTo>
                    <a:pt x="12344" y="16065"/>
                  </a:lnTo>
                  <a:lnTo>
                    <a:pt x="16078" y="12344"/>
                  </a:lnTo>
                  <a:lnTo>
                    <a:pt x="16078" y="3733"/>
                  </a:lnTo>
                  <a:close/>
                </a:path>
                <a:path w="245109" h="154939">
                  <a:moveTo>
                    <a:pt x="95567" y="70027"/>
                  </a:moveTo>
                  <a:lnTo>
                    <a:pt x="92125" y="66586"/>
                  </a:lnTo>
                  <a:lnTo>
                    <a:pt x="83235" y="66586"/>
                  </a:lnTo>
                  <a:lnTo>
                    <a:pt x="79502" y="70027"/>
                  </a:lnTo>
                  <a:lnTo>
                    <a:pt x="79502" y="78930"/>
                  </a:lnTo>
                  <a:lnTo>
                    <a:pt x="83235" y="82651"/>
                  </a:lnTo>
                  <a:lnTo>
                    <a:pt x="87541" y="82651"/>
                  </a:lnTo>
                  <a:lnTo>
                    <a:pt x="92125" y="82651"/>
                  </a:lnTo>
                  <a:lnTo>
                    <a:pt x="95567" y="78638"/>
                  </a:lnTo>
                  <a:lnTo>
                    <a:pt x="95567" y="70027"/>
                  </a:lnTo>
                  <a:close/>
                </a:path>
                <a:path w="245109" h="154939">
                  <a:moveTo>
                    <a:pt x="174205" y="138620"/>
                  </a:moveTo>
                  <a:lnTo>
                    <a:pt x="169900" y="134315"/>
                  </a:lnTo>
                  <a:lnTo>
                    <a:pt x="158711" y="134315"/>
                  </a:lnTo>
                  <a:lnTo>
                    <a:pt x="153835" y="138620"/>
                  </a:lnTo>
                  <a:lnTo>
                    <a:pt x="153835" y="144081"/>
                  </a:lnTo>
                  <a:lnTo>
                    <a:pt x="153835" y="150101"/>
                  </a:lnTo>
                  <a:lnTo>
                    <a:pt x="158711" y="154698"/>
                  </a:lnTo>
                  <a:lnTo>
                    <a:pt x="169900" y="154698"/>
                  </a:lnTo>
                  <a:lnTo>
                    <a:pt x="174205" y="150101"/>
                  </a:lnTo>
                  <a:lnTo>
                    <a:pt x="174205" y="138620"/>
                  </a:lnTo>
                  <a:close/>
                </a:path>
                <a:path w="245109" h="154939">
                  <a:moveTo>
                    <a:pt x="244525" y="49364"/>
                  </a:moveTo>
                  <a:lnTo>
                    <a:pt x="240792" y="45631"/>
                  </a:lnTo>
                  <a:lnTo>
                    <a:pt x="231889" y="45631"/>
                  </a:lnTo>
                  <a:lnTo>
                    <a:pt x="228447" y="49364"/>
                  </a:lnTo>
                  <a:lnTo>
                    <a:pt x="228447" y="53670"/>
                  </a:lnTo>
                  <a:lnTo>
                    <a:pt x="228447" y="57975"/>
                  </a:lnTo>
                  <a:lnTo>
                    <a:pt x="231889" y="61709"/>
                  </a:lnTo>
                  <a:lnTo>
                    <a:pt x="240792" y="61709"/>
                  </a:lnTo>
                  <a:lnTo>
                    <a:pt x="244525" y="57975"/>
                  </a:lnTo>
                  <a:lnTo>
                    <a:pt x="244525" y="4936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167644" y="22894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698" y="0"/>
                </a:moveTo>
                <a:lnTo>
                  <a:pt x="4419" y="0"/>
                </a:lnTo>
                <a:lnTo>
                  <a:pt x="0" y="4592"/>
                </a:lnTo>
                <a:lnTo>
                  <a:pt x="0" y="15785"/>
                </a:lnTo>
                <a:lnTo>
                  <a:pt x="4419" y="20377"/>
                </a:lnTo>
                <a:lnTo>
                  <a:pt x="15698" y="20377"/>
                </a:lnTo>
                <a:lnTo>
                  <a:pt x="20519" y="15785"/>
                </a:lnTo>
                <a:lnTo>
                  <a:pt x="20519" y="10332"/>
                </a:lnTo>
                <a:lnTo>
                  <a:pt x="20519" y="4592"/>
                </a:lnTo>
                <a:lnTo>
                  <a:pt x="156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0789" y="23000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698" y="0"/>
                </a:moveTo>
                <a:lnTo>
                  <a:pt x="4390" y="0"/>
                </a:lnTo>
                <a:lnTo>
                  <a:pt x="0" y="4879"/>
                </a:lnTo>
                <a:lnTo>
                  <a:pt x="0" y="16359"/>
                </a:lnTo>
                <a:lnTo>
                  <a:pt x="4477" y="20664"/>
                </a:lnTo>
                <a:lnTo>
                  <a:pt x="15698" y="20664"/>
                </a:lnTo>
                <a:lnTo>
                  <a:pt x="20519" y="16359"/>
                </a:lnTo>
                <a:lnTo>
                  <a:pt x="20519" y="10619"/>
                </a:lnTo>
                <a:lnTo>
                  <a:pt x="20519" y="4879"/>
                </a:lnTo>
                <a:lnTo>
                  <a:pt x="156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7456" y="218296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2311" y="0"/>
                </a:moveTo>
                <a:lnTo>
                  <a:pt x="3415" y="0"/>
                </a:lnTo>
                <a:lnTo>
                  <a:pt x="0" y="3444"/>
                </a:lnTo>
                <a:lnTo>
                  <a:pt x="0" y="12341"/>
                </a:lnTo>
                <a:lnTo>
                  <a:pt x="3415" y="16072"/>
                </a:lnTo>
                <a:lnTo>
                  <a:pt x="12311" y="16072"/>
                </a:lnTo>
                <a:lnTo>
                  <a:pt x="15755" y="12341"/>
                </a:lnTo>
                <a:lnTo>
                  <a:pt x="15755" y="8036"/>
                </a:lnTo>
                <a:lnTo>
                  <a:pt x="15755" y="3444"/>
                </a:lnTo>
                <a:lnTo>
                  <a:pt x="1231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9884" y="219731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2311" y="0"/>
                </a:moveTo>
                <a:lnTo>
                  <a:pt x="3788" y="0"/>
                </a:lnTo>
                <a:lnTo>
                  <a:pt x="0" y="3731"/>
                </a:lnTo>
                <a:lnTo>
                  <a:pt x="0" y="12628"/>
                </a:lnTo>
                <a:lnTo>
                  <a:pt x="3788" y="16072"/>
                </a:lnTo>
                <a:lnTo>
                  <a:pt x="12311" y="16072"/>
                </a:lnTo>
                <a:lnTo>
                  <a:pt x="16100" y="12628"/>
                </a:lnTo>
                <a:lnTo>
                  <a:pt x="16100" y="8036"/>
                </a:lnTo>
                <a:lnTo>
                  <a:pt x="16100" y="3731"/>
                </a:lnTo>
                <a:lnTo>
                  <a:pt x="1231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7240" y="5965779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8236" y="0"/>
                </a:moveTo>
                <a:lnTo>
                  <a:pt x="5165" y="0"/>
                </a:lnTo>
                <a:lnTo>
                  <a:pt x="2410" y="57"/>
                </a:lnTo>
                <a:lnTo>
                  <a:pt x="0" y="2468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236" y="11021"/>
                </a:lnTo>
                <a:lnTo>
                  <a:pt x="10647" y="8610"/>
                </a:lnTo>
                <a:lnTo>
                  <a:pt x="10647" y="2410"/>
                </a:lnTo>
                <a:lnTo>
                  <a:pt x="8236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4096" y="597817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609" y="0"/>
                </a:moveTo>
                <a:lnTo>
                  <a:pt x="2410" y="0"/>
                </a:lnTo>
                <a:lnTo>
                  <a:pt x="0" y="2410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609" y="11021"/>
                </a:lnTo>
                <a:lnTo>
                  <a:pt x="11020" y="8610"/>
                </a:lnTo>
                <a:lnTo>
                  <a:pt x="11020" y="2410"/>
                </a:lnTo>
                <a:lnTo>
                  <a:pt x="860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0634" y="598498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609" y="0"/>
                </a:moveTo>
                <a:lnTo>
                  <a:pt x="2410" y="0"/>
                </a:lnTo>
                <a:lnTo>
                  <a:pt x="0" y="2410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609" y="11021"/>
                </a:lnTo>
                <a:lnTo>
                  <a:pt x="11020" y="8610"/>
                </a:lnTo>
                <a:lnTo>
                  <a:pt x="11020" y="2410"/>
                </a:lnTo>
                <a:lnTo>
                  <a:pt x="860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7174" y="598635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8265" y="0"/>
                </a:moveTo>
                <a:lnTo>
                  <a:pt x="5165" y="0"/>
                </a:lnTo>
                <a:lnTo>
                  <a:pt x="2410" y="86"/>
                </a:lnTo>
                <a:lnTo>
                  <a:pt x="0" y="2410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265" y="11021"/>
                </a:lnTo>
                <a:lnTo>
                  <a:pt x="10676" y="8610"/>
                </a:lnTo>
                <a:lnTo>
                  <a:pt x="10676" y="2410"/>
                </a:lnTo>
                <a:lnTo>
                  <a:pt x="8265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3368" y="598222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609" y="0"/>
                </a:moveTo>
                <a:lnTo>
                  <a:pt x="2410" y="0"/>
                </a:lnTo>
                <a:lnTo>
                  <a:pt x="0" y="2497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609" y="11021"/>
                </a:lnTo>
                <a:lnTo>
                  <a:pt x="11020" y="8610"/>
                </a:lnTo>
                <a:lnTo>
                  <a:pt x="11020" y="2410"/>
                </a:lnTo>
                <a:lnTo>
                  <a:pt x="860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0223" y="597266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265" y="0"/>
                </a:moveTo>
                <a:lnTo>
                  <a:pt x="2410" y="0"/>
                </a:lnTo>
                <a:lnTo>
                  <a:pt x="0" y="2410"/>
                </a:lnTo>
                <a:lnTo>
                  <a:pt x="0" y="5510"/>
                </a:lnTo>
                <a:lnTo>
                  <a:pt x="0" y="8610"/>
                </a:lnTo>
                <a:lnTo>
                  <a:pt x="2410" y="11021"/>
                </a:lnTo>
                <a:lnTo>
                  <a:pt x="8265" y="11021"/>
                </a:lnTo>
                <a:lnTo>
                  <a:pt x="11020" y="8610"/>
                </a:lnTo>
                <a:lnTo>
                  <a:pt x="11020" y="2410"/>
                </a:lnTo>
                <a:lnTo>
                  <a:pt x="8265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7451" y="5957944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8609" y="0"/>
                </a:moveTo>
                <a:lnTo>
                  <a:pt x="2410" y="0"/>
                </a:lnTo>
                <a:lnTo>
                  <a:pt x="0" y="2066"/>
                </a:lnTo>
                <a:lnTo>
                  <a:pt x="0" y="5166"/>
                </a:lnTo>
                <a:lnTo>
                  <a:pt x="0" y="8237"/>
                </a:lnTo>
                <a:lnTo>
                  <a:pt x="2410" y="10648"/>
                </a:lnTo>
                <a:lnTo>
                  <a:pt x="8609" y="10648"/>
                </a:lnTo>
                <a:lnTo>
                  <a:pt x="11020" y="8237"/>
                </a:lnTo>
                <a:lnTo>
                  <a:pt x="11020" y="2066"/>
                </a:lnTo>
                <a:lnTo>
                  <a:pt x="860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5712" y="5937336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609" y="0"/>
                </a:moveTo>
                <a:lnTo>
                  <a:pt x="5510" y="0"/>
                </a:lnTo>
                <a:lnTo>
                  <a:pt x="2755" y="86"/>
                </a:lnTo>
                <a:lnTo>
                  <a:pt x="36" y="2379"/>
                </a:lnTo>
                <a:lnTo>
                  <a:pt x="0" y="8265"/>
                </a:lnTo>
                <a:lnTo>
                  <a:pt x="2755" y="11021"/>
                </a:lnTo>
                <a:lnTo>
                  <a:pt x="8609" y="11021"/>
                </a:lnTo>
                <a:lnTo>
                  <a:pt x="10621" y="9009"/>
                </a:lnTo>
                <a:lnTo>
                  <a:pt x="11329" y="2379"/>
                </a:lnTo>
                <a:lnTo>
                  <a:pt x="860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28635" y="209628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298" y="0"/>
                </a:moveTo>
                <a:lnTo>
                  <a:pt x="2755" y="0"/>
                </a:lnTo>
                <a:lnTo>
                  <a:pt x="0" y="2583"/>
                </a:lnTo>
                <a:lnTo>
                  <a:pt x="0" y="9471"/>
                </a:lnTo>
                <a:lnTo>
                  <a:pt x="2755" y="11767"/>
                </a:lnTo>
                <a:lnTo>
                  <a:pt x="9298" y="11767"/>
                </a:lnTo>
                <a:lnTo>
                  <a:pt x="12053" y="9471"/>
                </a:lnTo>
                <a:lnTo>
                  <a:pt x="12053" y="6027"/>
                </a:lnTo>
                <a:lnTo>
                  <a:pt x="12053" y="2583"/>
                </a:lnTo>
                <a:lnTo>
                  <a:pt x="92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9685" y="2119246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298" y="0"/>
                </a:moveTo>
                <a:lnTo>
                  <a:pt x="2755" y="0"/>
                </a:lnTo>
                <a:lnTo>
                  <a:pt x="0" y="2583"/>
                </a:lnTo>
                <a:lnTo>
                  <a:pt x="0" y="9184"/>
                </a:lnTo>
                <a:lnTo>
                  <a:pt x="2755" y="12054"/>
                </a:lnTo>
                <a:lnTo>
                  <a:pt x="9298" y="12054"/>
                </a:lnTo>
                <a:lnTo>
                  <a:pt x="12053" y="9184"/>
                </a:lnTo>
                <a:lnTo>
                  <a:pt x="12053" y="6027"/>
                </a:lnTo>
                <a:lnTo>
                  <a:pt x="12053" y="2583"/>
                </a:lnTo>
                <a:lnTo>
                  <a:pt x="92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9444" y="214766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212" y="0"/>
                </a:moveTo>
                <a:lnTo>
                  <a:pt x="2669" y="0"/>
                </a:lnTo>
                <a:lnTo>
                  <a:pt x="0" y="2583"/>
                </a:lnTo>
                <a:lnTo>
                  <a:pt x="0" y="9184"/>
                </a:lnTo>
                <a:lnTo>
                  <a:pt x="2755" y="12054"/>
                </a:lnTo>
                <a:lnTo>
                  <a:pt x="9298" y="12054"/>
                </a:lnTo>
                <a:lnTo>
                  <a:pt x="11967" y="9184"/>
                </a:lnTo>
                <a:lnTo>
                  <a:pt x="11967" y="6027"/>
                </a:lnTo>
                <a:lnTo>
                  <a:pt x="11967" y="2583"/>
                </a:lnTo>
                <a:lnTo>
                  <a:pt x="921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5816" y="2179231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2340" y="0"/>
                </a:moveTo>
                <a:lnTo>
                  <a:pt x="3443" y="0"/>
                </a:lnTo>
                <a:lnTo>
                  <a:pt x="0" y="3444"/>
                </a:lnTo>
                <a:lnTo>
                  <a:pt x="0" y="12628"/>
                </a:lnTo>
                <a:lnTo>
                  <a:pt x="3443" y="16072"/>
                </a:lnTo>
                <a:lnTo>
                  <a:pt x="12340" y="16072"/>
                </a:lnTo>
                <a:lnTo>
                  <a:pt x="15784" y="12628"/>
                </a:lnTo>
                <a:lnTo>
                  <a:pt x="15784" y="8036"/>
                </a:lnTo>
                <a:lnTo>
                  <a:pt x="15784" y="3444"/>
                </a:lnTo>
                <a:lnTo>
                  <a:pt x="1234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7891" y="6025822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5854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4132"/>
                </a:lnTo>
                <a:lnTo>
                  <a:pt x="0" y="6199"/>
                </a:lnTo>
                <a:lnTo>
                  <a:pt x="1721" y="7921"/>
                </a:lnTo>
                <a:lnTo>
                  <a:pt x="5854" y="7921"/>
                </a:lnTo>
                <a:lnTo>
                  <a:pt x="7576" y="6199"/>
                </a:lnTo>
                <a:lnTo>
                  <a:pt x="7576" y="1722"/>
                </a:lnTo>
                <a:lnTo>
                  <a:pt x="585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07099" y="605148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3788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5704" y="6072002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5854" y="0"/>
                </a:moveTo>
                <a:lnTo>
                  <a:pt x="3788" y="0"/>
                </a:lnTo>
                <a:lnTo>
                  <a:pt x="1721" y="86"/>
                </a:lnTo>
                <a:lnTo>
                  <a:pt x="0" y="1808"/>
                </a:lnTo>
                <a:lnTo>
                  <a:pt x="0" y="3788"/>
                </a:lnTo>
                <a:lnTo>
                  <a:pt x="0" y="6199"/>
                </a:lnTo>
                <a:lnTo>
                  <a:pt x="1721" y="7921"/>
                </a:lnTo>
                <a:lnTo>
                  <a:pt x="5854" y="7921"/>
                </a:lnTo>
                <a:lnTo>
                  <a:pt x="7576" y="6199"/>
                </a:lnTo>
                <a:lnTo>
                  <a:pt x="7576" y="1722"/>
                </a:lnTo>
                <a:lnTo>
                  <a:pt x="585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02932" y="6087443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4132" y="0"/>
                </a:lnTo>
                <a:lnTo>
                  <a:pt x="1721" y="57"/>
                </a:lnTo>
                <a:lnTo>
                  <a:pt x="0" y="1779"/>
                </a:lnTo>
                <a:lnTo>
                  <a:pt x="0" y="4104"/>
                </a:lnTo>
                <a:lnTo>
                  <a:pt x="0" y="6170"/>
                </a:lnTo>
                <a:lnTo>
                  <a:pt x="1721" y="7892"/>
                </a:lnTo>
                <a:lnTo>
                  <a:pt x="6199" y="7892"/>
                </a:lnTo>
                <a:lnTo>
                  <a:pt x="7920" y="6170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9816" y="6097747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4132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326" y="6102856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3788" y="0"/>
                </a:lnTo>
                <a:lnTo>
                  <a:pt x="1721" y="57"/>
                </a:lnTo>
                <a:lnTo>
                  <a:pt x="0" y="1779"/>
                </a:lnTo>
                <a:lnTo>
                  <a:pt x="0" y="4132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92521" y="6102856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4132" y="0"/>
                </a:lnTo>
                <a:lnTo>
                  <a:pt x="1721" y="57"/>
                </a:lnTo>
                <a:lnTo>
                  <a:pt x="0" y="1779"/>
                </a:lnTo>
                <a:lnTo>
                  <a:pt x="0" y="4132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9060" y="6097747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4132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1691" y="605148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99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3788"/>
                </a:lnTo>
                <a:lnTo>
                  <a:pt x="0" y="6199"/>
                </a:lnTo>
                <a:lnTo>
                  <a:pt x="1721" y="7921"/>
                </a:lnTo>
                <a:lnTo>
                  <a:pt x="6199" y="7921"/>
                </a:lnTo>
                <a:lnTo>
                  <a:pt x="7920" y="6199"/>
                </a:lnTo>
                <a:lnTo>
                  <a:pt x="7920" y="1722"/>
                </a:lnTo>
                <a:lnTo>
                  <a:pt x="619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1330" y="6025822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969" y="0"/>
                </a:moveTo>
                <a:lnTo>
                  <a:pt x="1693" y="0"/>
                </a:lnTo>
                <a:lnTo>
                  <a:pt x="0" y="1722"/>
                </a:lnTo>
                <a:lnTo>
                  <a:pt x="0" y="4132"/>
                </a:lnTo>
                <a:lnTo>
                  <a:pt x="0" y="6199"/>
                </a:lnTo>
                <a:lnTo>
                  <a:pt x="1693" y="7921"/>
                </a:lnTo>
                <a:lnTo>
                  <a:pt x="5969" y="7921"/>
                </a:lnTo>
                <a:lnTo>
                  <a:pt x="7691" y="6199"/>
                </a:lnTo>
                <a:lnTo>
                  <a:pt x="7691" y="1722"/>
                </a:lnTo>
                <a:lnTo>
                  <a:pt x="5969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6754" y="199640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543" y="0"/>
                </a:moveTo>
                <a:lnTo>
                  <a:pt x="2066" y="0"/>
                </a:lnTo>
                <a:lnTo>
                  <a:pt x="0" y="1722"/>
                </a:lnTo>
                <a:lnTo>
                  <a:pt x="0" y="6314"/>
                </a:lnTo>
                <a:lnTo>
                  <a:pt x="2066" y="8323"/>
                </a:lnTo>
                <a:lnTo>
                  <a:pt x="6543" y="8323"/>
                </a:lnTo>
                <a:lnTo>
                  <a:pt x="8609" y="6314"/>
                </a:lnTo>
                <a:lnTo>
                  <a:pt x="8609" y="4018"/>
                </a:lnTo>
                <a:lnTo>
                  <a:pt x="8609" y="1722"/>
                </a:lnTo>
                <a:lnTo>
                  <a:pt x="65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7144" y="202194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543" y="0"/>
                </a:moveTo>
                <a:lnTo>
                  <a:pt x="2066" y="0"/>
                </a:lnTo>
                <a:lnTo>
                  <a:pt x="0" y="1722"/>
                </a:lnTo>
                <a:lnTo>
                  <a:pt x="0" y="6314"/>
                </a:lnTo>
                <a:lnTo>
                  <a:pt x="2066" y="8323"/>
                </a:lnTo>
                <a:lnTo>
                  <a:pt x="6543" y="8323"/>
                </a:lnTo>
                <a:lnTo>
                  <a:pt x="8609" y="6314"/>
                </a:lnTo>
                <a:lnTo>
                  <a:pt x="8609" y="4018"/>
                </a:lnTo>
                <a:lnTo>
                  <a:pt x="8609" y="1722"/>
                </a:lnTo>
                <a:lnTo>
                  <a:pt x="65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06587" y="2052372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6313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314"/>
                </a:lnTo>
                <a:lnTo>
                  <a:pt x="1721" y="8323"/>
                </a:lnTo>
                <a:lnTo>
                  <a:pt x="6600" y="8323"/>
                </a:lnTo>
                <a:lnTo>
                  <a:pt x="8035" y="6314"/>
                </a:lnTo>
                <a:lnTo>
                  <a:pt x="8035" y="4305"/>
                </a:lnTo>
                <a:lnTo>
                  <a:pt x="8035" y="1722"/>
                </a:lnTo>
                <a:lnTo>
                  <a:pt x="631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01869" y="20859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582" y="0"/>
                </a:lnTo>
                <a:lnTo>
                  <a:pt x="0" y="2583"/>
                </a:lnTo>
                <a:lnTo>
                  <a:pt x="0" y="9471"/>
                </a:lnTo>
                <a:lnTo>
                  <a:pt x="2582" y="12341"/>
                </a:lnTo>
                <a:lnTo>
                  <a:pt x="9470" y="12341"/>
                </a:lnTo>
                <a:lnTo>
                  <a:pt x="12340" y="9471"/>
                </a:lnTo>
                <a:lnTo>
                  <a:pt x="12340" y="6027"/>
                </a:lnTo>
                <a:lnTo>
                  <a:pt x="12340" y="2583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97437" y="212613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471"/>
                </a:lnTo>
                <a:lnTo>
                  <a:pt x="2582" y="12341"/>
                </a:lnTo>
                <a:lnTo>
                  <a:pt x="9470" y="12341"/>
                </a:lnTo>
                <a:lnTo>
                  <a:pt x="12340" y="9471"/>
                </a:lnTo>
                <a:lnTo>
                  <a:pt x="12340" y="6314"/>
                </a:lnTo>
                <a:lnTo>
                  <a:pt x="12340" y="2870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90710" y="2171195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9757" y="0"/>
                </a:moveTo>
                <a:lnTo>
                  <a:pt x="2869" y="0"/>
                </a:lnTo>
                <a:lnTo>
                  <a:pt x="0" y="2870"/>
                </a:lnTo>
                <a:lnTo>
                  <a:pt x="0" y="9471"/>
                </a:lnTo>
                <a:lnTo>
                  <a:pt x="2869" y="12341"/>
                </a:lnTo>
                <a:lnTo>
                  <a:pt x="6313" y="12341"/>
                </a:lnTo>
                <a:lnTo>
                  <a:pt x="9757" y="12054"/>
                </a:lnTo>
                <a:lnTo>
                  <a:pt x="12053" y="9471"/>
                </a:lnTo>
                <a:lnTo>
                  <a:pt x="12053" y="6027"/>
                </a:lnTo>
                <a:lnTo>
                  <a:pt x="12053" y="2870"/>
                </a:lnTo>
                <a:lnTo>
                  <a:pt x="97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58824" y="607372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8" y="0"/>
                </a:moveTo>
                <a:lnTo>
                  <a:pt x="3788" y="0"/>
                </a:lnTo>
                <a:lnTo>
                  <a:pt x="1664" y="86"/>
                </a:lnTo>
                <a:lnTo>
                  <a:pt x="83" y="1722"/>
                </a:lnTo>
                <a:lnTo>
                  <a:pt x="0" y="5855"/>
                </a:lnTo>
                <a:lnTo>
                  <a:pt x="1721" y="7577"/>
                </a:lnTo>
                <a:lnTo>
                  <a:pt x="5998" y="7577"/>
                </a:lnTo>
                <a:lnTo>
                  <a:pt x="7720" y="5855"/>
                </a:lnTo>
                <a:lnTo>
                  <a:pt x="7720" y="1722"/>
                </a:lnTo>
                <a:lnTo>
                  <a:pt x="59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62854" y="6034346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998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199"/>
                </a:lnTo>
                <a:lnTo>
                  <a:pt x="1721" y="7921"/>
                </a:lnTo>
                <a:lnTo>
                  <a:pt x="5998" y="7921"/>
                </a:lnTo>
                <a:lnTo>
                  <a:pt x="7720" y="6199"/>
                </a:lnTo>
                <a:lnTo>
                  <a:pt x="7720" y="1722"/>
                </a:lnTo>
                <a:lnTo>
                  <a:pt x="59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83852" y="187442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033" y="0"/>
                </a:lnTo>
                <a:lnTo>
                  <a:pt x="0" y="1148"/>
                </a:lnTo>
                <a:lnTo>
                  <a:pt x="0" y="3444"/>
                </a:lnTo>
                <a:lnTo>
                  <a:pt x="1033" y="4592"/>
                </a:lnTo>
                <a:lnTo>
                  <a:pt x="3443" y="4592"/>
                </a:lnTo>
                <a:lnTo>
                  <a:pt x="4477" y="3444"/>
                </a:lnTo>
                <a:lnTo>
                  <a:pt x="4477" y="2583"/>
                </a:lnTo>
                <a:lnTo>
                  <a:pt x="4477" y="1435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84902" y="189767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443" y="0"/>
                </a:moveTo>
                <a:lnTo>
                  <a:pt x="1033" y="0"/>
                </a:lnTo>
                <a:lnTo>
                  <a:pt x="0" y="861"/>
                </a:lnTo>
                <a:lnTo>
                  <a:pt x="0" y="3444"/>
                </a:lnTo>
                <a:lnTo>
                  <a:pt x="1033" y="4305"/>
                </a:lnTo>
                <a:lnTo>
                  <a:pt x="3443" y="4305"/>
                </a:lnTo>
                <a:lnTo>
                  <a:pt x="4477" y="3444"/>
                </a:lnTo>
                <a:lnTo>
                  <a:pt x="4477" y="2296"/>
                </a:lnTo>
                <a:lnTo>
                  <a:pt x="4477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5063" y="1925513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860" y="0"/>
                </a:lnTo>
                <a:lnTo>
                  <a:pt x="0" y="861"/>
                </a:lnTo>
                <a:lnTo>
                  <a:pt x="0" y="3444"/>
                </a:lnTo>
                <a:lnTo>
                  <a:pt x="860" y="4592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2009"/>
                </a:lnTo>
                <a:lnTo>
                  <a:pt x="4304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81205" y="19559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2008" y="0"/>
                </a:lnTo>
                <a:lnTo>
                  <a:pt x="0" y="2009"/>
                </a:lnTo>
                <a:lnTo>
                  <a:pt x="0" y="6601"/>
                </a:lnTo>
                <a:lnTo>
                  <a:pt x="2008" y="8323"/>
                </a:lnTo>
                <a:lnTo>
                  <a:pt x="6600" y="8323"/>
                </a:lnTo>
                <a:lnTo>
                  <a:pt x="8609" y="6601"/>
                </a:lnTo>
                <a:lnTo>
                  <a:pt x="8609" y="4305"/>
                </a:lnTo>
                <a:lnTo>
                  <a:pt x="8609" y="2009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78209" y="1993247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314"/>
                </a:lnTo>
                <a:lnTo>
                  <a:pt x="1721" y="8323"/>
                </a:lnTo>
                <a:lnTo>
                  <a:pt x="6600" y="8323"/>
                </a:lnTo>
                <a:lnTo>
                  <a:pt x="8322" y="6314"/>
                </a:lnTo>
                <a:lnTo>
                  <a:pt x="8322" y="4018"/>
                </a:lnTo>
                <a:lnTo>
                  <a:pt x="8322" y="2009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73203" y="2034864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6313" y="0"/>
                </a:moveTo>
                <a:lnTo>
                  <a:pt x="2008" y="0"/>
                </a:lnTo>
                <a:lnTo>
                  <a:pt x="0" y="1722"/>
                </a:lnTo>
                <a:lnTo>
                  <a:pt x="0" y="6601"/>
                </a:lnTo>
                <a:lnTo>
                  <a:pt x="2008" y="8323"/>
                </a:lnTo>
                <a:lnTo>
                  <a:pt x="6313" y="8323"/>
                </a:lnTo>
                <a:lnTo>
                  <a:pt x="8035" y="6601"/>
                </a:lnTo>
                <a:lnTo>
                  <a:pt x="8035" y="4305"/>
                </a:lnTo>
                <a:lnTo>
                  <a:pt x="8035" y="1722"/>
                </a:lnTo>
                <a:lnTo>
                  <a:pt x="631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64180" y="207906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183" y="0"/>
                </a:moveTo>
                <a:lnTo>
                  <a:pt x="2869" y="0"/>
                </a:lnTo>
                <a:lnTo>
                  <a:pt x="0" y="2870"/>
                </a:lnTo>
                <a:lnTo>
                  <a:pt x="0" y="9471"/>
                </a:lnTo>
                <a:lnTo>
                  <a:pt x="2869" y="12054"/>
                </a:lnTo>
                <a:lnTo>
                  <a:pt x="9183" y="12054"/>
                </a:lnTo>
                <a:lnTo>
                  <a:pt x="12053" y="9471"/>
                </a:lnTo>
                <a:lnTo>
                  <a:pt x="12053" y="6314"/>
                </a:lnTo>
                <a:lnTo>
                  <a:pt x="12053" y="2870"/>
                </a:lnTo>
                <a:lnTo>
                  <a:pt x="918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4583" y="2129578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9757" y="0"/>
                </a:moveTo>
                <a:lnTo>
                  <a:pt x="2869" y="0"/>
                </a:lnTo>
                <a:lnTo>
                  <a:pt x="0" y="2583"/>
                </a:lnTo>
                <a:lnTo>
                  <a:pt x="0" y="9184"/>
                </a:lnTo>
                <a:lnTo>
                  <a:pt x="2869" y="12054"/>
                </a:lnTo>
                <a:lnTo>
                  <a:pt x="9757" y="12054"/>
                </a:lnTo>
                <a:lnTo>
                  <a:pt x="12340" y="9184"/>
                </a:lnTo>
                <a:lnTo>
                  <a:pt x="12340" y="5740"/>
                </a:lnTo>
                <a:lnTo>
                  <a:pt x="12340" y="2583"/>
                </a:lnTo>
                <a:lnTo>
                  <a:pt x="97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49590" y="6058656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141" y="0"/>
                </a:moveTo>
                <a:lnTo>
                  <a:pt x="3931" y="0"/>
                </a:lnTo>
                <a:lnTo>
                  <a:pt x="1865" y="57"/>
                </a:lnTo>
                <a:lnTo>
                  <a:pt x="0" y="2066"/>
                </a:lnTo>
                <a:lnTo>
                  <a:pt x="0" y="4132"/>
                </a:lnTo>
                <a:lnTo>
                  <a:pt x="0" y="6199"/>
                </a:lnTo>
                <a:lnTo>
                  <a:pt x="1865" y="7921"/>
                </a:lnTo>
                <a:lnTo>
                  <a:pt x="6141" y="7921"/>
                </a:lnTo>
                <a:lnTo>
                  <a:pt x="7863" y="6199"/>
                </a:lnTo>
                <a:lnTo>
                  <a:pt x="7863" y="2066"/>
                </a:lnTo>
                <a:lnTo>
                  <a:pt x="614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59474" y="6007625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998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3788"/>
                </a:lnTo>
                <a:lnTo>
                  <a:pt x="0" y="6199"/>
                </a:lnTo>
                <a:lnTo>
                  <a:pt x="1721" y="7921"/>
                </a:lnTo>
                <a:lnTo>
                  <a:pt x="5998" y="7921"/>
                </a:lnTo>
                <a:lnTo>
                  <a:pt x="7720" y="6199"/>
                </a:lnTo>
                <a:lnTo>
                  <a:pt x="7720" y="1722"/>
                </a:lnTo>
                <a:lnTo>
                  <a:pt x="59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60611" y="179836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788" y="0"/>
                </a:moveTo>
                <a:lnTo>
                  <a:pt x="1033" y="0"/>
                </a:lnTo>
                <a:lnTo>
                  <a:pt x="0" y="861"/>
                </a:lnTo>
                <a:lnTo>
                  <a:pt x="0" y="3444"/>
                </a:lnTo>
                <a:lnTo>
                  <a:pt x="1033" y="4305"/>
                </a:lnTo>
                <a:lnTo>
                  <a:pt x="3788" y="4305"/>
                </a:lnTo>
                <a:lnTo>
                  <a:pt x="4362" y="3444"/>
                </a:lnTo>
                <a:lnTo>
                  <a:pt x="4362" y="2009"/>
                </a:lnTo>
                <a:lnTo>
                  <a:pt x="4362" y="861"/>
                </a:lnTo>
                <a:lnTo>
                  <a:pt x="378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59967" y="1828215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443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444"/>
                </a:lnTo>
                <a:lnTo>
                  <a:pt x="1147" y="4305"/>
                </a:lnTo>
                <a:lnTo>
                  <a:pt x="3443" y="4305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58120" y="186237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43" y="0"/>
                </a:moveTo>
                <a:lnTo>
                  <a:pt x="860" y="0"/>
                </a:lnTo>
                <a:lnTo>
                  <a:pt x="0" y="861"/>
                </a:lnTo>
                <a:lnTo>
                  <a:pt x="0" y="3444"/>
                </a:lnTo>
                <a:lnTo>
                  <a:pt x="860" y="4305"/>
                </a:lnTo>
                <a:lnTo>
                  <a:pt x="3443" y="4305"/>
                </a:lnTo>
                <a:lnTo>
                  <a:pt x="4304" y="3444"/>
                </a:lnTo>
                <a:lnTo>
                  <a:pt x="4304" y="2296"/>
                </a:lnTo>
                <a:lnTo>
                  <a:pt x="4304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4262" y="190083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860" y="0"/>
                </a:lnTo>
                <a:lnTo>
                  <a:pt x="0" y="1148"/>
                </a:lnTo>
                <a:lnTo>
                  <a:pt x="0" y="3444"/>
                </a:lnTo>
                <a:lnTo>
                  <a:pt x="860" y="4592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2583"/>
                </a:lnTo>
                <a:lnTo>
                  <a:pt x="4304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8396" y="194388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730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444"/>
                </a:lnTo>
                <a:lnTo>
                  <a:pt x="1147" y="4305"/>
                </a:lnTo>
                <a:lnTo>
                  <a:pt x="3730" y="4305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73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8798" y="198894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2008" y="0"/>
                </a:lnTo>
                <a:lnTo>
                  <a:pt x="0" y="1722"/>
                </a:lnTo>
                <a:lnTo>
                  <a:pt x="0" y="6601"/>
                </a:lnTo>
                <a:lnTo>
                  <a:pt x="2008" y="8323"/>
                </a:lnTo>
                <a:lnTo>
                  <a:pt x="6600" y="8323"/>
                </a:lnTo>
                <a:lnTo>
                  <a:pt x="8609" y="6601"/>
                </a:lnTo>
                <a:lnTo>
                  <a:pt x="8609" y="4305"/>
                </a:lnTo>
                <a:lnTo>
                  <a:pt x="8609" y="1722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29488" y="2040030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6026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601"/>
                </a:lnTo>
                <a:lnTo>
                  <a:pt x="1721" y="8610"/>
                </a:lnTo>
                <a:lnTo>
                  <a:pt x="6026" y="8610"/>
                </a:lnTo>
                <a:lnTo>
                  <a:pt x="8035" y="6601"/>
                </a:lnTo>
                <a:lnTo>
                  <a:pt x="8035" y="4305"/>
                </a:lnTo>
                <a:lnTo>
                  <a:pt x="8035" y="1722"/>
                </a:lnTo>
                <a:lnTo>
                  <a:pt x="6026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5012" y="209312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758"/>
                </a:lnTo>
                <a:lnTo>
                  <a:pt x="2869" y="12628"/>
                </a:lnTo>
                <a:lnTo>
                  <a:pt x="9757" y="12628"/>
                </a:lnTo>
                <a:lnTo>
                  <a:pt x="12340" y="9758"/>
                </a:lnTo>
                <a:lnTo>
                  <a:pt x="12340" y="6314"/>
                </a:lnTo>
                <a:lnTo>
                  <a:pt x="12340" y="3157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00249" y="2152252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9470" y="0"/>
                </a:moveTo>
                <a:lnTo>
                  <a:pt x="2869" y="0"/>
                </a:lnTo>
                <a:lnTo>
                  <a:pt x="0" y="2870"/>
                </a:lnTo>
                <a:lnTo>
                  <a:pt x="0" y="9758"/>
                </a:lnTo>
                <a:lnTo>
                  <a:pt x="2869" y="12341"/>
                </a:lnTo>
                <a:lnTo>
                  <a:pt x="9470" y="12341"/>
                </a:lnTo>
                <a:lnTo>
                  <a:pt x="12053" y="9758"/>
                </a:lnTo>
                <a:lnTo>
                  <a:pt x="12053" y="6314"/>
                </a:lnTo>
                <a:lnTo>
                  <a:pt x="12053" y="2870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28306" y="1806977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961" y="0"/>
                </a:lnTo>
                <a:lnTo>
                  <a:pt x="114" y="1148"/>
                </a:lnTo>
                <a:lnTo>
                  <a:pt x="0" y="3444"/>
                </a:lnTo>
                <a:lnTo>
                  <a:pt x="860" y="4592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22152" y="185117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1148"/>
                </a:lnTo>
                <a:lnTo>
                  <a:pt x="0" y="3157"/>
                </a:lnTo>
                <a:lnTo>
                  <a:pt x="1147" y="4592"/>
                </a:lnTo>
                <a:lnTo>
                  <a:pt x="3443" y="4592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13990" y="18988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1148"/>
                </a:lnTo>
                <a:lnTo>
                  <a:pt x="0" y="3444"/>
                </a:lnTo>
                <a:lnTo>
                  <a:pt x="1147" y="4879"/>
                </a:lnTo>
                <a:lnTo>
                  <a:pt x="3443" y="4879"/>
                </a:lnTo>
                <a:lnTo>
                  <a:pt x="4591" y="3444"/>
                </a:lnTo>
                <a:lnTo>
                  <a:pt x="4591" y="2583"/>
                </a:lnTo>
                <a:lnTo>
                  <a:pt x="4591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01523" y="194904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2008" y="0"/>
                </a:lnTo>
                <a:lnTo>
                  <a:pt x="0" y="1722"/>
                </a:lnTo>
                <a:lnTo>
                  <a:pt x="0" y="6314"/>
                </a:lnTo>
                <a:lnTo>
                  <a:pt x="2008" y="8323"/>
                </a:lnTo>
                <a:lnTo>
                  <a:pt x="6600" y="8323"/>
                </a:lnTo>
                <a:lnTo>
                  <a:pt x="8609" y="6314"/>
                </a:lnTo>
                <a:lnTo>
                  <a:pt x="8609" y="4018"/>
                </a:lnTo>
                <a:lnTo>
                  <a:pt x="8609" y="2009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9343" y="2004728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6600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314"/>
                </a:lnTo>
                <a:lnTo>
                  <a:pt x="1721" y="8036"/>
                </a:lnTo>
                <a:lnTo>
                  <a:pt x="6600" y="8036"/>
                </a:lnTo>
                <a:lnTo>
                  <a:pt x="8322" y="6314"/>
                </a:lnTo>
                <a:lnTo>
                  <a:pt x="8322" y="4018"/>
                </a:lnTo>
                <a:lnTo>
                  <a:pt x="8322" y="1722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72284" y="206184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471"/>
                </a:lnTo>
                <a:lnTo>
                  <a:pt x="2869" y="12341"/>
                </a:lnTo>
                <a:lnTo>
                  <a:pt x="9470" y="12341"/>
                </a:lnTo>
                <a:lnTo>
                  <a:pt x="12340" y="9471"/>
                </a:lnTo>
                <a:lnTo>
                  <a:pt x="12340" y="6314"/>
                </a:lnTo>
                <a:lnTo>
                  <a:pt x="12340" y="3157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54938" y="2124986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470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471"/>
                </a:lnTo>
                <a:lnTo>
                  <a:pt x="2582" y="12054"/>
                </a:lnTo>
                <a:lnTo>
                  <a:pt x="9470" y="12054"/>
                </a:lnTo>
                <a:lnTo>
                  <a:pt x="11766" y="9471"/>
                </a:lnTo>
                <a:lnTo>
                  <a:pt x="11766" y="6027"/>
                </a:lnTo>
                <a:lnTo>
                  <a:pt x="11766" y="2870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32713" y="2189277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2340" y="0"/>
                </a:moveTo>
                <a:lnTo>
                  <a:pt x="3443" y="0"/>
                </a:lnTo>
                <a:lnTo>
                  <a:pt x="0" y="3731"/>
                </a:lnTo>
                <a:lnTo>
                  <a:pt x="0" y="12628"/>
                </a:lnTo>
                <a:lnTo>
                  <a:pt x="3443" y="16072"/>
                </a:lnTo>
                <a:lnTo>
                  <a:pt x="7748" y="16072"/>
                </a:lnTo>
                <a:lnTo>
                  <a:pt x="12340" y="16072"/>
                </a:lnTo>
                <a:lnTo>
                  <a:pt x="16071" y="12628"/>
                </a:lnTo>
                <a:lnTo>
                  <a:pt x="16071" y="3731"/>
                </a:lnTo>
                <a:lnTo>
                  <a:pt x="1234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80801" y="23296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784" y="0"/>
                </a:moveTo>
                <a:lnTo>
                  <a:pt x="4591" y="0"/>
                </a:lnTo>
                <a:lnTo>
                  <a:pt x="0" y="4879"/>
                </a:lnTo>
                <a:lnTo>
                  <a:pt x="0" y="10619"/>
                </a:lnTo>
                <a:lnTo>
                  <a:pt x="0" y="16072"/>
                </a:lnTo>
                <a:lnTo>
                  <a:pt x="4591" y="20664"/>
                </a:lnTo>
                <a:lnTo>
                  <a:pt x="16071" y="20664"/>
                </a:lnTo>
                <a:lnTo>
                  <a:pt x="20376" y="16072"/>
                </a:lnTo>
                <a:lnTo>
                  <a:pt x="20376" y="4879"/>
                </a:lnTo>
                <a:lnTo>
                  <a:pt x="1578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9966" y="2404248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19">
                <a:moveTo>
                  <a:pt x="18080" y="0"/>
                </a:moveTo>
                <a:lnTo>
                  <a:pt x="5165" y="0"/>
                </a:lnTo>
                <a:lnTo>
                  <a:pt x="0" y="5166"/>
                </a:lnTo>
                <a:lnTo>
                  <a:pt x="0" y="14412"/>
                </a:lnTo>
                <a:lnTo>
                  <a:pt x="21656" y="20147"/>
                </a:lnTo>
                <a:lnTo>
                  <a:pt x="23533" y="18368"/>
                </a:lnTo>
                <a:lnTo>
                  <a:pt x="23533" y="5166"/>
                </a:lnTo>
                <a:lnTo>
                  <a:pt x="1808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6886" y="1807264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1148"/>
                </a:lnTo>
                <a:lnTo>
                  <a:pt x="0" y="3444"/>
                </a:lnTo>
                <a:lnTo>
                  <a:pt x="1147" y="4879"/>
                </a:lnTo>
                <a:lnTo>
                  <a:pt x="2008" y="4879"/>
                </a:lnTo>
                <a:lnTo>
                  <a:pt x="3443" y="4592"/>
                </a:lnTo>
                <a:lnTo>
                  <a:pt x="4591" y="3444"/>
                </a:lnTo>
                <a:lnTo>
                  <a:pt x="4591" y="2296"/>
                </a:lnTo>
                <a:lnTo>
                  <a:pt x="4591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76428" y="1859787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860" y="0"/>
                </a:lnTo>
                <a:lnTo>
                  <a:pt x="0" y="1148"/>
                </a:lnTo>
                <a:lnTo>
                  <a:pt x="0" y="3444"/>
                </a:lnTo>
                <a:lnTo>
                  <a:pt x="860" y="4592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2296"/>
                </a:lnTo>
                <a:lnTo>
                  <a:pt x="4304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63387" y="191604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443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157"/>
                </a:lnTo>
                <a:lnTo>
                  <a:pt x="1147" y="4305"/>
                </a:lnTo>
                <a:lnTo>
                  <a:pt x="3443" y="4305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6328" y="197344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2008" y="0"/>
                </a:lnTo>
                <a:lnTo>
                  <a:pt x="0" y="1722"/>
                </a:lnTo>
                <a:lnTo>
                  <a:pt x="0" y="6601"/>
                </a:lnTo>
                <a:lnTo>
                  <a:pt x="2008" y="8610"/>
                </a:lnTo>
                <a:lnTo>
                  <a:pt x="6600" y="8610"/>
                </a:lnTo>
                <a:lnTo>
                  <a:pt x="8609" y="6601"/>
                </a:lnTo>
                <a:lnTo>
                  <a:pt x="8609" y="4305"/>
                </a:lnTo>
                <a:lnTo>
                  <a:pt x="8609" y="1722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8982" y="203658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6313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601"/>
                </a:lnTo>
                <a:lnTo>
                  <a:pt x="1721" y="8323"/>
                </a:lnTo>
                <a:lnTo>
                  <a:pt x="6313" y="8323"/>
                </a:lnTo>
                <a:lnTo>
                  <a:pt x="8035" y="6601"/>
                </a:lnTo>
                <a:lnTo>
                  <a:pt x="8035" y="4018"/>
                </a:lnTo>
                <a:lnTo>
                  <a:pt x="8035" y="1722"/>
                </a:lnTo>
                <a:lnTo>
                  <a:pt x="631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06757" y="210087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183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471"/>
                </a:lnTo>
                <a:lnTo>
                  <a:pt x="2582" y="12054"/>
                </a:lnTo>
                <a:lnTo>
                  <a:pt x="6026" y="12054"/>
                </a:lnTo>
                <a:lnTo>
                  <a:pt x="9183" y="12054"/>
                </a:lnTo>
                <a:lnTo>
                  <a:pt x="11766" y="9471"/>
                </a:lnTo>
                <a:lnTo>
                  <a:pt x="11766" y="2870"/>
                </a:lnTo>
                <a:lnTo>
                  <a:pt x="918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83671" y="217033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183" y="0"/>
                </a:moveTo>
                <a:lnTo>
                  <a:pt x="2295" y="0"/>
                </a:lnTo>
                <a:lnTo>
                  <a:pt x="0" y="2870"/>
                </a:lnTo>
                <a:lnTo>
                  <a:pt x="0" y="9758"/>
                </a:lnTo>
                <a:lnTo>
                  <a:pt x="2582" y="12054"/>
                </a:lnTo>
                <a:lnTo>
                  <a:pt x="5739" y="12054"/>
                </a:lnTo>
                <a:lnTo>
                  <a:pt x="9183" y="12054"/>
                </a:lnTo>
                <a:lnTo>
                  <a:pt x="12053" y="9758"/>
                </a:lnTo>
                <a:lnTo>
                  <a:pt x="12053" y="2870"/>
                </a:lnTo>
                <a:lnTo>
                  <a:pt x="918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55706" y="2241226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12340" y="0"/>
                </a:moveTo>
                <a:lnTo>
                  <a:pt x="3443" y="0"/>
                </a:lnTo>
                <a:lnTo>
                  <a:pt x="0" y="3444"/>
                </a:lnTo>
                <a:lnTo>
                  <a:pt x="0" y="7749"/>
                </a:lnTo>
                <a:lnTo>
                  <a:pt x="0" y="12341"/>
                </a:lnTo>
                <a:lnTo>
                  <a:pt x="3443" y="15785"/>
                </a:lnTo>
                <a:lnTo>
                  <a:pt x="12340" y="15785"/>
                </a:lnTo>
                <a:lnTo>
                  <a:pt x="16071" y="12341"/>
                </a:lnTo>
                <a:lnTo>
                  <a:pt x="16071" y="3444"/>
                </a:lnTo>
                <a:lnTo>
                  <a:pt x="1234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24584" y="23144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784" y="0"/>
                </a:moveTo>
                <a:lnTo>
                  <a:pt x="4304" y="0"/>
                </a:lnTo>
                <a:lnTo>
                  <a:pt x="0" y="4592"/>
                </a:lnTo>
                <a:lnTo>
                  <a:pt x="0" y="15785"/>
                </a:lnTo>
                <a:lnTo>
                  <a:pt x="4591" y="20377"/>
                </a:lnTo>
                <a:lnTo>
                  <a:pt x="15784" y="20377"/>
                </a:lnTo>
                <a:lnTo>
                  <a:pt x="20663" y="15785"/>
                </a:lnTo>
                <a:lnTo>
                  <a:pt x="20663" y="10045"/>
                </a:lnTo>
                <a:lnTo>
                  <a:pt x="20663" y="4592"/>
                </a:lnTo>
                <a:lnTo>
                  <a:pt x="1578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35709" y="182505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860" y="0"/>
                </a:lnTo>
                <a:lnTo>
                  <a:pt x="0" y="1148"/>
                </a:lnTo>
                <a:lnTo>
                  <a:pt x="0" y="3444"/>
                </a:lnTo>
                <a:lnTo>
                  <a:pt x="860" y="4592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2583"/>
                </a:lnTo>
                <a:lnTo>
                  <a:pt x="4304" y="1435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0372" y="188504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730" y="0"/>
                </a:moveTo>
                <a:lnTo>
                  <a:pt x="860" y="0"/>
                </a:lnTo>
                <a:lnTo>
                  <a:pt x="0" y="861"/>
                </a:lnTo>
                <a:lnTo>
                  <a:pt x="0" y="3444"/>
                </a:lnTo>
                <a:lnTo>
                  <a:pt x="860" y="4305"/>
                </a:lnTo>
                <a:lnTo>
                  <a:pt x="3730" y="4305"/>
                </a:lnTo>
                <a:lnTo>
                  <a:pt x="4304" y="3444"/>
                </a:lnTo>
                <a:lnTo>
                  <a:pt x="4304" y="2009"/>
                </a:lnTo>
                <a:lnTo>
                  <a:pt x="4304" y="861"/>
                </a:lnTo>
                <a:lnTo>
                  <a:pt x="373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02739" y="19478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1148"/>
                </a:lnTo>
                <a:lnTo>
                  <a:pt x="0" y="3444"/>
                </a:lnTo>
                <a:lnTo>
                  <a:pt x="1147" y="4592"/>
                </a:lnTo>
                <a:lnTo>
                  <a:pt x="3443" y="4592"/>
                </a:lnTo>
                <a:lnTo>
                  <a:pt x="4591" y="3444"/>
                </a:lnTo>
                <a:lnTo>
                  <a:pt x="4591" y="2583"/>
                </a:lnTo>
                <a:lnTo>
                  <a:pt x="4591" y="1435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80514" y="2012477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601"/>
                </a:lnTo>
                <a:lnTo>
                  <a:pt x="1721" y="8323"/>
                </a:lnTo>
                <a:lnTo>
                  <a:pt x="6600" y="8323"/>
                </a:lnTo>
                <a:lnTo>
                  <a:pt x="8322" y="6314"/>
                </a:lnTo>
                <a:lnTo>
                  <a:pt x="8322" y="4018"/>
                </a:lnTo>
                <a:lnTo>
                  <a:pt x="8322" y="1722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55706" y="207963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869" y="0"/>
                </a:lnTo>
                <a:lnTo>
                  <a:pt x="0" y="2870"/>
                </a:lnTo>
                <a:lnTo>
                  <a:pt x="0" y="9471"/>
                </a:lnTo>
                <a:lnTo>
                  <a:pt x="2869" y="12341"/>
                </a:lnTo>
                <a:lnTo>
                  <a:pt x="6313" y="12341"/>
                </a:lnTo>
                <a:lnTo>
                  <a:pt x="9757" y="12341"/>
                </a:lnTo>
                <a:lnTo>
                  <a:pt x="12340" y="9471"/>
                </a:lnTo>
                <a:lnTo>
                  <a:pt x="12340" y="2870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30037" y="215196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869" y="0"/>
                </a:lnTo>
                <a:lnTo>
                  <a:pt x="0" y="2870"/>
                </a:lnTo>
                <a:lnTo>
                  <a:pt x="0" y="6027"/>
                </a:lnTo>
                <a:lnTo>
                  <a:pt x="0" y="9471"/>
                </a:lnTo>
                <a:lnTo>
                  <a:pt x="2869" y="12341"/>
                </a:lnTo>
                <a:lnTo>
                  <a:pt x="9757" y="12341"/>
                </a:lnTo>
                <a:lnTo>
                  <a:pt x="12340" y="9471"/>
                </a:lnTo>
                <a:lnTo>
                  <a:pt x="12340" y="2870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99490" y="222515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2627" y="0"/>
                </a:moveTo>
                <a:lnTo>
                  <a:pt x="3730" y="0"/>
                </a:lnTo>
                <a:lnTo>
                  <a:pt x="0" y="3731"/>
                </a:lnTo>
                <a:lnTo>
                  <a:pt x="0" y="12628"/>
                </a:lnTo>
                <a:lnTo>
                  <a:pt x="3730" y="16072"/>
                </a:lnTo>
                <a:lnTo>
                  <a:pt x="12914" y="16072"/>
                </a:lnTo>
                <a:lnTo>
                  <a:pt x="16071" y="12628"/>
                </a:lnTo>
                <a:lnTo>
                  <a:pt x="16071" y="8036"/>
                </a:lnTo>
                <a:lnTo>
                  <a:pt x="16071" y="3731"/>
                </a:lnTo>
                <a:lnTo>
                  <a:pt x="1262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66071" y="230063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6071" y="0"/>
                </a:moveTo>
                <a:lnTo>
                  <a:pt x="4591" y="0"/>
                </a:lnTo>
                <a:lnTo>
                  <a:pt x="0" y="4592"/>
                </a:lnTo>
                <a:lnTo>
                  <a:pt x="0" y="16072"/>
                </a:lnTo>
                <a:lnTo>
                  <a:pt x="4591" y="20664"/>
                </a:lnTo>
                <a:lnTo>
                  <a:pt x="16071" y="20664"/>
                </a:lnTo>
                <a:lnTo>
                  <a:pt x="20376" y="16072"/>
                </a:lnTo>
                <a:lnTo>
                  <a:pt x="20376" y="10332"/>
                </a:lnTo>
                <a:lnTo>
                  <a:pt x="20376" y="4592"/>
                </a:lnTo>
                <a:lnTo>
                  <a:pt x="1607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31964" y="2381000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20" h="11430">
                <a:moveTo>
                  <a:pt x="15327" y="0"/>
                </a:moveTo>
                <a:lnTo>
                  <a:pt x="3847" y="0"/>
                </a:lnTo>
                <a:lnTo>
                  <a:pt x="0" y="4360"/>
                </a:lnTo>
                <a:lnTo>
                  <a:pt x="8667" y="11187"/>
                </a:lnTo>
                <a:lnTo>
                  <a:pt x="20206" y="11187"/>
                </a:lnTo>
                <a:lnTo>
                  <a:pt x="20206" y="4879"/>
                </a:lnTo>
                <a:lnTo>
                  <a:pt x="1532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92694" y="17946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443" y="0"/>
                </a:moveTo>
                <a:lnTo>
                  <a:pt x="860" y="0"/>
                </a:lnTo>
                <a:lnTo>
                  <a:pt x="0" y="861"/>
                </a:lnTo>
                <a:lnTo>
                  <a:pt x="0" y="3444"/>
                </a:lnTo>
                <a:lnTo>
                  <a:pt x="860" y="4305"/>
                </a:lnTo>
                <a:lnTo>
                  <a:pt x="2008" y="4305"/>
                </a:lnTo>
                <a:lnTo>
                  <a:pt x="3443" y="4592"/>
                </a:lnTo>
                <a:lnTo>
                  <a:pt x="4304" y="3444"/>
                </a:lnTo>
                <a:lnTo>
                  <a:pt x="4304" y="2296"/>
                </a:lnTo>
                <a:lnTo>
                  <a:pt x="4304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74774" y="185777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444"/>
                </a:lnTo>
                <a:lnTo>
                  <a:pt x="1147" y="4592"/>
                </a:lnTo>
                <a:lnTo>
                  <a:pt x="3443" y="4592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54558" y="19237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1148"/>
                </a:lnTo>
                <a:lnTo>
                  <a:pt x="0" y="3731"/>
                </a:lnTo>
                <a:lnTo>
                  <a:pt x="1147" y="4592"/>
                </a:lnTo>
                <a:lnTo>
                  <a:pt x="3443" y="4592"/>
                </a:lnTo>
                <a:lnTo>
                  <a:pt x="4591" y="3731"/>
                </a:lnTo>
                <a:lnTo>
                  <a:pt x="4591" y="2296"/>
                </a:lnTo>
                <a:lnTo>
                  <a:pt x="4591" y="1148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30037" y="1991238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5">
                <a:moveTo>
                  <a:pt x="6600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314"/>
                </a:lnTo>
                <a:lnTo>
                  <a:pt x="1721" y="8036"/>
                </a:lnTo>
                <a:lnTo>
                  <a:pt x="4017" y="8036"/>
                </a:lnTo>
                <a:lnTo>
                  <a:pt x="6600" y="8036"/>
                </a:lnTo>
                <a:lnTo>
                  <a:pt x="8322" y="6314"/>
                </a:lnTo>
                <a:lnTo>
                  <a:pt x="8322" y="1722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02646" y="2061269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9470" y="0"/>
                </a:moveTo>
                <a:lnTo>
                  <a:pt x="2582" y="0"/>
                </a:lnTo>
                <a:lnTo>
                  <a:pt x="0" y="2583"/>
                </a:lnTo>
                <a:lnTo>
                  <a:pt x="0" y="9471"/>
                </a:lnTo>
                <a:lnTo>
                  <a:pt x="2869" y="12054"/>
                </a:lnTo>
                <a:lnTo>
                  <a:pt x="9757" y="12054"/>
                </a:lnTo>
                <a:lnTo>
                  <a:pt x="12340" y="9471"/>
                </a:lnTo>
                <a:lnTo>
                  <a:pt x="12340" y="5740"/>
                </a:lnTo>
                <a:lnTo>
                  <a:pt x="12340" y="2583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74681" y="213560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70" y="0"/>
                </a:moveTo>
                <a:lnTo>
                  <a:pt x="2582" y="0"/>
                </a:lnTo>
                <a:lnTo>
                  <a:pt x="0" y="2870"/>
                </a:lnTo>
                <a:lnTo>
                  <a:pt x="0" y="9471"/>
                </a:lnTo>
                <a:lnTo>
                  <a:pt x="2582" y="12341"/>
                </a:lnTo>
                <a:lnTo>
                  <a:pt x="9470" y="12341"/>
                </a:lnTo>
                <a:lnTo>
                  <a:pt x="12340" y="9471"/>
                </a:lnTo>
                <a:lnTo>
                  <a:pt x="12340" y="6314"/>
                </a:lnTo>
                <a:lnTo>
                  <a:pt x="12340" y="3157"/>
                </a:lnTo>
                <a:lnTo>
                  <a:pt x="947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41837" y="2211376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12627" y="0"/>
                </a:moveTo>
                <a:lnTo>
                  <a:pt x="3730" y="0"/>
                </a:lnTo>
                <a:lnTo>
                  <a:pt x="0" y="3444"/>
                </a:lnTo>
                <a:lnTo>
                  <a:pt x="0" y="12341"/>
                </a:lnTo>
                <a:lnTo>
                  <a:pt x="3730" y="15785"/>
                </a:lnTo>
                <a:lnTo>
                  <a:pt x="12627" y="15785"/>
                </a:lnTo>
                <a:lnTo>
                  <a:pt x="16071" y="12341"/>
                </a:lnTo>
                <a:lnTo>
                  <a:pt x="16071" y="7749"/>
                </a:lnTo>
                <a:lnTo>
                  <a:pt x="16071" y="3444"/>
                </a:lnTo>
                <a:lnTo>
                  <a:pt x="1262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26593" y="183366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443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444"/>
                </a:lnTo>
                <a:lnTo>
                  <a:pt x="1147" y="4305"/>
                </a:lnTo>
                <a:lnTo>
                  <a:pt x="3443" y="4305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04081" y="190255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730" y="0"/>
                </a:moveTo>
                <a:lnTo>
                  <a:pt x="860" y="0"/>
                </a:lnTo>
                <a:lnTo>
                  <a:pt x="0" y="1148"/>
                </a:lnTo>
                <a:lnTo>
                  <a:pt x="0" y="3157"/>
                </a:lnTo>
                <a:lnTo>
                  <a:pt x="860" y="4592"/>
                </a:lnTo>
                <a:lnTo>
                  <a:pt x="3730" y="4592"/>
                </a:lnTo>
                <a:lnTo>
                  <a:pt x="4878" y="3157"/>
                </a:lnTo>
                <a:lnTo>
                  <a:pt x="4878" y="2009"/>
                </a:lnTo>
                <a:lnTo>
                  <a:pt x="4878" y="1148"/>
                </a:lnTo>
                <a:lnTo>
                  <a:pt x="373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76977" y="197200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00" y="0"/>
                </a:moveTo>
                <a:lnTo>
                  <a:pt x="2008" y="0"/>
                </a:lnTo>
                <a:lnTo>
                  <a:pt x="0" y="2009"/>
                </a:lnTo>
                <a:lnTo>
                  <a:pt x="0" y="6601"/>
                </a:lnTo>
                <a:lnTo>
                  <a:pt x="2008" y="8610"/>
                </a:lnTo>
                <a:lnTo>
                  <a:pt x="4591" y="8610"/>
                </a:lnTo>
                <a:lnTo>
                  <a:pt x="6600" y="8610"/>
                </a:lnTo>
                <a:lnTo>
                  <a:pt x="8609" y="6601"/>
                </a:lnTo>
                <a:lnTo>
                  <a:pt x="8609" y="2009"/>
                </a:lnTo>
                <a:lnTo>
                  <a:pt x="6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49587" y="204663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313" y="0"/>
                </a:moveTo>
                <a:lnTo>
                  <a:pt x="1721" y="0"/>
                </a:lnTo>
                <a:lnTo>
                  <a:pt x="0" y="1722"/>
                </a:lnTo>
                <a:lnTo>
                  <a:pt x="0" y="6314"/>
                </a:lnTo>
                <a:lnTo>
                  <a:pt x="1721" y="8323"/>
                </a:lnTo>
                <a:lnTo>
                  <a:pt x="6313" y="8323"/>
                </a:lnTo>
                <a:lnTo>
                  <a:pt x="8322" y="6314"/>
                </a:lnTo>
                <a:lnTo>
                  <a:pt x="8322" y="4018"/>
                </a:lnTo>
                <a:lnTo>
                  <a:pt x="8322" y="1722"/>
                </a:lnTo>
                <a:lnTo>
                  <a:pt x="631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76403" y="181214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43" y="0"/>
                </a:moveTo>
                <a:lnTo>
                  <a:pt x="860" y="0"/>
                </a:lnTo>
                <a:lnTo>
                  <a:pt x="0" y="861"/>
                </a:lnTo>
                <a:lnTo>
                  <a:pt x="0" y="3444"/>
                </a:lnTo>
                <a:lnTo>
                  <a:pt x="860" y="4305"/>
                </a:lnTo>
                <a:lnTo>
                  <a:pt x="3443" y="4305"/>
                </a:lnTo>
                <a:lnTo>
                  <a:pt x="4304" y="3444"/>
                </a:lnTo>
                <a:lnTo>
                  <a:pt x="4304" y="2009"/>
                </a:lnTo>
                <a:lnTo>
                  <a:pt x="4304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51596" y="188332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43" y="0"/>
                </a:moveTo>
                <a:lnTo>
                  <a:pt x="1147" y="0"/>
                </a:lnTo>
                <a:lnTo>
                  <a:pt x="0" y="861"/>
                </a:lnTo>
                <a:lnTo>
                  <a:pt x="0" y="3444"/>
                </a:lnTo>
                <a:lnTo>
                  <a:pt x="1147" y="4592"/>
                </a:lnTo>
                <a:lnTo>
                  <a:pt x="3443" y="4592"/>
                </a:lnTo>
                <a:lnTo>
                  <a:pt x="4591" y="3444"/>
                </a:lnTo>
                <a:lnTo>
                  <a:pt x="4591" y="2009"/>
                </a:lnTo>
                <a:lnTo>
                  <a:pt x="4591" y="861"/>
                </a:lnTo>
                <a:lnTo>
                  <a:pt x="344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923794" y="2247646"/>
            <a:ext cx="1749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rebuchet MS"/>
                <a:cs typeface="Trebuchet MS"/>
              </a:rPr>
              <a:t>ЧЕЛОВЕКОЦЕНТРИЧНОСТЬ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16226" y="3315331"/>
            <a:ext cx="1356360" cy="7429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50" spc="50" dirty="0">
                <a:latin typeface="Trebuchet MS"/>
                <a:cs typeface="Trebuchet MS"/>
              </a:rPr>
              <a:t>ЦИФРОВОЕ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ГТО</a:t>
            </a:r>
            <a:endParaRPr sz="1050">
              <a:latin typeface="Trebuchet MS"/>
              <a:cs typeface="Trebuchet MS"/>
            </a:endParaRPr>
          </a:p>
          <a:p>
            <a:pPr marL="13335" marR="508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Trebuchet MS"/>
                <a:cs typeface="Trebuchet MS"/>
              </a:rPr>
              <a:t>Word,</a:t>
            </a:r>
            <a:r>
              <a:rPr sz="900" spc="20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Excel,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Power</a:t>
            </a:r>
            <a:r>
              <a:rPr sz="900" spc="30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Point, </a:t>
            </a:r>
            <a:r>
              <a:rPr sz="900" spc="-10" dirty="0">
                <a:latin typeface="Trebuchet MS"/>
                <a:cs typeface="Trebuchet MS"/>
              </a:rPr>
              <a:t>электронный документооборот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211070" y="4273118"/>
            <a:ext cx="14001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5" dirty="0">
                <a:latin typeface="Trebuchet MS"/>
                <a:cs typeface="Trebuchet MS"/>
              </a:rPr>
              <a:t>АССЕССМЕНТ-</a:t>
            </a:r>
            <a:r>
              <a:rPr sz="1050" spc="-20" dirty="0">
                <a:latin typeface="Trebuchet MS"/>
                <a:cs typeface="Trebuchet MS"/>
              </a:rPr>
              <a:t>ЦЕНТР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34385" y="5271008"/>
            <a:ext cx="15913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30" dirty="0">
                <a:latin typeface="Trebuchet MS"/>
                <a:cs typeface="Trebuchet MS"/>
              </a:rPr>
              <a:t>ЗДОРОВЫЙ</a:t>
            </a:r>
            <a:r>
              <a:rPr sz="1050" spc="4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СОТРУДНИК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938017" y="2470861"/>
            <a:ext cx="1433830" cy="744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15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dirty="0">
                <a:latin typeface="Trebuchet MS"/>
                <a:cs typeface="Trebuchet MS"/>
              </a:rPr>
              <a:t>Внешние</a:t>
            </a:r>
            <a:r>
              <a:rPr sz="900" spc="-3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и</a:t>
            </a:r>
            <a:r>
              <a:rPr sz="900" spc="3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внутренние</a:t>
            </a:r>
            <a:endParaRPr sz="9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900" spc="-10" dirty="0">
                <a:latin typeface="Trebuchet MS"/>
                <a:cs typeface="Trebuchet MS"/>
              </a:rPr>
              <a:t>коммуникации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dirty="0">
                <a:latin typeface="Trebuchet MS"/>
                <a:cs typeface="Trebuchet MS"/>
              </a:rPr>
              <a:t>Дизайн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сервисов</a:t>
            </a:r>
            <a:endParaRPr sz="900">
              <a:latin typeface="Trebuchet MS"/>
              <a:cs typeface="Trebuchet MS"/>
            </a:endParaRPr>
          </a:p>
          <a:p>
            <a:pPr marL="182880" marR="409575" indent="-170815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65" dirty="0">
                <a:latin typeface="Trebuchet MS"/>
                <a:cs typeface="Trebuchet MS"/>
              </a:rPr>
              <a:t>HR-</a:t>
            </a:r>
            <a:r>
              <a:rPr sz="900" spc="-10" dirty="0">
                <a:latin typeface="Trebuchet MS"/>
                <a:cs typeface="Trebuchet MS"/>
              </a:rPr>
              <a:t>цикл</a:t>
            </a:r>
            <a:r>
              <a:rPr sz="900" spc="-80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для </a:t>
            </a:r>
            <a:r>
              <a:rPr sz="900" spc="-10" dirty="0">
                <a:latin typeface="Trebuchet MS"/>
                <a:cs typeface="Trebuchet MS"/>
              </a:rPr>
              <a:t>руководителей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828288" y="2240229"/>
            <a:ext cx="4304030" cy="3712845"/>
            <a:chOff x="3828288" y="2240229"/>
            <a:chExt cx="4304030" cy="3712845"/>
          </a:xfrm>
        </p:grpSpPr>
        <p:pic>
          <p:nvPicPr>
            <p:cNvPr id="108" name="object 10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8" y="2240229"/>
              <a:ext cx="1115491" cy="111549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687824" y="250545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8288" y="3047949"/>
              <a:ext cx="1115491" cy="111549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4093464" y="331317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80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80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8288" y="3986733"/>
              <a:ext cx="1115491" cy="111549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093464" y="425196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80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80" y="594359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8" y="4837175"/>
              <a:ext cx="1115491" cy="1115491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4687824" y="510235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944" y="4837175"/>
              <a:ext cx="1115491" cy="111549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675120" y="510235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495" y="3986733"/>
              <a:ext cx="1115491" cy="111549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281672" y="4251960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59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495" y="3044901"/>
              <a:ext cx="1115491" cy="111549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281672" y="331012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136" y="2240229"/>
              <a:ext cx="1115491" cy="111549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5879592" y="2505455"/>
              <a:ext cx="1402080" cy="1649095"/>
            </a:xfrm>
            <a:custGeom>
              <a:avLst/>
              <a:gdLst/>
              <a:ahLst/>
              <a:cxnLst/>
              <a:rect l="l" t="t" r="r" b="b"/>
              <a:pathLst>
                <a:path w="1402079" h="1649095">
                  <a:moveTo>
                    <a:pt x="228600" y="1524000"/>
                  </a:moveTo>
                  <a:lnTo>
                    <a:pt x="0" y="1524000"/>
                  </a:lnTo>
                  <a:lnTo>
                    <a:pt x="114300" y="1648968"/>
                  </a:lnTo>
                  <a:lnTo>
                    <a:pt x="228600" y="1524000"/>
                  </a:lnTo>
                  <a:close/>
                </a:path>
                <a:path w="1402079" h="1649095">
                  <a:moveTo>
                    <a:pt x="1402080" y="297180"/>
                  </a:moveTo>
                  <a:lnTo>
                    <a:pt x="1398181" y="248996"/>
                  </a:lnTo>
                  <a:lnTo>
                    <a:pt x="1386916" y="203276"/>
                  </a:lnTo>
                  <a:lnTo>
                    <a:pt x="1368894" y="160629"/>
                  </a:lnTo>
                  <a:lnTo>
                    <a:pt x="1344726" y="121691"/>
                  </a:lnTo>
                  <a:lnTo>
                    <a:pt x="1315021" y="87058"/>
                  </a:lnTo>
                  <a:lnTo>
                    <a:pt x="1280388" y="57353"/>
                  </a:lnTo>
                  <a:lnTo>
                    <a:pt x="1241450" y="33185"/>
                  </a:lnTo>
                  <a:lnTo>
                    <a:pt x="1198803" y="15163"/>
                  </a:lnTo>
                  <a:lnTo>
                    <a:pt x="1153083" y="3898"/>
                  </a:lnTo>
                  <a:lnTo>
                    <a:pt x="1104900" y="0"/>
                  </a:lnTo>
                  <a:lnTo>
                    <a:pt x="1056703" y="3898"/>
                  </a:lnTo>
                  <a:lnTo>
                    <a:pt x="1010983" y="15163"/>
                  </a:lnTo>
                  <a:lnTo>
                    <a:pt x="968336" y="33185"/>
                  </a:lnTo>
                  <a:lnTo>
                    <a:pt x="929398" y="57353"/>
                  </a:lnTo>
                  <a:lnTo>
                    <a:pt x="894778" y="87058"/>
                  </a:lnTo>
                  <a:lnTo>
                    <a:pt x="865060" y="121691"/>
                  </a:lnTo>
                  <a:lnTo>
                    <a:pt x="840892" y="160629"/>
                  </a:lnTo>
                  <a:lnTo>
                    <a:pt x="822871" y="203276"/>
                  </a:lnTo>
                  <a:lnTo>
                    <a:pt x="811606" y="248996"/>
                  </a:lnTo>
                  <a:lnTo>
                    <a:pt x="807720" y="297180"/>
                  </a:lnTo>
                  <a:lnTo>
                    <a:pt x="811606" y="345376"/>
                  </a:lnTo>
                  <a:lnTo>
                    <a:pt x="822871" y="391096"/>
                  </a:lnTo>
                  <a:lnTo>
                    <a:pt x="840892" y="433743"/>
                  </a:lnTo>
                  <a:lnTo>
                    <a:pt x="865060" y="472681"/>
                  </a:lnTo>
                  <a:lnTo>
                    <a:pt x="894765" y="507301"/>
                  </a:lnTo>
                  <a:lnTo>
                    <a:pt x="929398" y="537019"/>
                  </a:lnTo>
                  <a:lnTo>
                    <a:pt x="968336" y="561187"/>
                  </a:lnTo>
                  <a:lnTo>
                    <a:pt x="1010983" y="579208"/>
                  </a:lnTo>
                  <a:lnTo>
                    <a:pt x="1056703" y="590473"/>
                  </a:lnTo>
                  <a:lnTo>
                    <a:pt x="1104900" y="594360"/>
                  </a:lnTo>
                  <a:lnTo>
                    <a:pt x="1153083" y="590473"/>
                  </a:lnTo>
                  <a:lnTo>
                    <a:pt x="1198803" y="579208"/>
                  </a:lnTo>
                  <a:lnTo>
                    <a:pt x="1241450" y="561187"/>
                  </a:lnTo>
                  <a:lnTo>
                    <a:pt x="1280388" y="537019"/>
                  </a:lnTo>
                  <a:lnTo>
                    <a:pt x="1315021" y="507301"/>
                  </a:lnTo>
                  <a:lnTo>
                    <a:pt x="1344726" y="472681"/>
                  </a:lnTo>
                  <a:lnTo>
                    <a:pt x="1368894" y="433743"/>
                  </a:lnTo>
                  <a:lnTo>
                    <a:pt x="1386916" y="391096"/>
                  </a:lnTo>
                  <a:lnTo>
                    <a:pt x="1398181" y="345376"/>
                  </a:lnTo>
                  <a:lnTo>
                    <a:pt x="1402080" y="297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5591683" y="3547364"/>
            <a:ext cx="8172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ФАБРИКИ </a:t>
            </a:r>
            <a:r>
              <a:rPr sz="1000" spc="70" dirty="0">
                <a:solidFill>
                  <a:srgbClr val="FFFFFF"/>
                </a:solidFill>
                <a:latin typeface="Trebuchet MS"/>
                <a:cs typeface="Trebuchet MS"/>
              </a:rPr>
              <a:t>ПРОЦЕССОВ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608065" y="4256354"/>
            <a:ext cx="76454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ФАБРИКИ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ИЗМЕНЕНИЙ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211070" y="4463058"/>
            <a:ext cx="1412875" cy="4838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2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20" dirty="0">
                <a:latin typeface="Trebuchet MS"/>
                <a:cs typeface="Trebuchet MS"/>
              </a:rPr>
              <a:t>Оценка</a:t>
            </a:r>
            <a:r>
              <a:rPr sz="900" spc="7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компетенций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20" dirty="0">
                <a:latin typeface="Trebuchet MS"/>
                <a:cs typeface="Trebuchet MS"/>
              </a:rPr>
              <a:t>Навигатор</a:t>
            </a:r>
            <a:r>
              <a:rPr sz="900" spc="6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обучения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-10" dirty="0">
                <a:latin typeface="Trebuchet MS"/>
                <a:cs typeface="Trebuchet MS"/>
              </a:rPr>
              <a:t>Командообразование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834385" y="5470042"/>
            <a:ext cx="1593215" cy="6203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219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10" dirty="0">
                <a:latin typeface="Trebuchet MS"/>
                <a:cs typeface="Trebuchet MS"/>
              </a:rPr>
              <a:t>Здоровый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50" dirty="0">
                <a:latin typeface="Trebuchet MS"/>
                <a:cs typeface="Trebuchet MS"/>
              </a:rPr>
              <a:t>образ</a:t>
            </a:r>
            <a:r>
              <a:rPr sz="900" spc="10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жизни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-10" dirty="0">
                <a:latin typeface="Trebuchet MS"/>
                <a:cs typeface="Trebuchet MS"/>
              </a:rPr>
              <a:t>Стрессоустойчивость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10" dirty="0">
                <a:latin typeface="Trebuchet MS"/>
                <a:cs typeface="Trebuchet MS"/>
              </a:rPr>
              <a:t>Ментальное</a:t>
            </a:r>
            <a:r>
              <a:rPr sz="900" spc="6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здоровье</a:t>
            </a:r>
            <a:endParaRPr sz="90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900" spc="-10" dirty="0">
                <a:latin typeface="Trebuchet MS"/>
                <a:cs typeface="Trebuchet MS"/>
              </a:rPr>
              <a:t>и</a:t>
            </a:r>
            <a:r>
              <a:rPr sz="900" spc="8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эмоциональная</a:t>
            </a:r>
            <a:r>
              <a:rPr sz="900" spc="6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гигиена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772527" y="2358339"/>
            <a:ext cx="2032000" cy="591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15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10" dirty="0">
                <a:latin typeface="Trebuchet MS"/>
                <a:cs typeface="Trebuchet MS"/>
              </a:rPr>
              <a:t>Центр</a:t>
            </a:r>
            <a:r>
              <a:rPr sz="900" spc="35" dirty="0">
                <a:latin typeface="Trebuchet MS"/>
                <a:cs typeface="Trebuchet MS"/>
              </a:rPr>
              <a:t> </a:t>
            </a:r>
            <a:r>
              <a:rPr sz="900" spc="10" dirty="0">
                <a:latin typeface="Trebuchet MS"/>
                <a:cs typeface="Trebuchet MS"/>
              </a:rPr>
              <a:t>исследования</a:t>
            </a:r>
            <a:r>
              <a:rPr sz="900" spc="-2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демографии </a:t>
            </a:r>
            <a:r>
              <a:rPr sz="900" spc="55" dirty="0">
                <a:latin typeface="Trebuchet MS"/>
                <a:cs typeface="Trebuchet MS"/>
              </a:rPr>
              <a:t>на</a:t>
            </a:r>
            <a:r>
              <a:rPr sz="900" spc="3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базе </a:t>
            </a:r>
            <a:r>
              <a:rPr sz="900" spc="-10" dirty="0">
                <a:latin typeface="Trebuchet MS"/>
                <a:cs typeface="Trebuchet MS"/>
              </a:rPr>
              <a:t>Княгининского университета</a:t>
            </a:r>
            <a:endParaRPr sz="90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dirty="0">
                <a:latin typeface="Trebuchet MS"/>
                <a:cs typeface="Trebuchet MS"/>
              </a:rPr>
              <a:t>Центр</a:t>
            </a:r>
            <a:r>
              <a:rPr sz="900" spc="8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«Экология»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98917" y="3277331"/>
            <a:ext cx="1355090" cy="54165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439"/>
              </a:spcBef>
            </a:pPr>
            <a:r>
              <a:rPr sz="1050" spc="45" dirty="0">
                <a:latin typeface="Trebuchet MS"/>
                <a:cs typeface="Trebuchet MS"/>
              </a:rPr>
              <a:t>КОМАНДА</a:t>
            </a:r>
            <a:r>
              <a:rPr sz="1050" spc="-85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52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900" spc="30" dirty="0">
                <a:latin typeface="Trebuchet MS"/>
                <a:cs typeface="Trebuchet MS"/>
              </a:rPr>
              <a:t>Формирование</a:t>
            </a:r>
            <a:r>
              <a:rPr sz="900" spc="-5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резерва </a:t>
            </a:r>
            <a:r>
              <a:rPr sz="900" spc="10" dirty="0">
                <a:latin typeface="Trebuchet MS"/>
                <a:cs typeface="Trebuchet MS"/>
              </a:rPr>
              <a:t>управленческих</a:t>
            </a:r>
            <a:r>
              <a:rPr sz="900" spc="4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кадров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009635" y="4154528"/>
            <a:ext cx="1543050" cy="8483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50" dirty="0">
                <a:latin typeface="Trebuchet MS"/>
                <a:cs typeface="Trebuchet MS"/>
              </a:rPr>
              <a:t>СТАВКА</a:t>
            </a:r>
            <a:r>
              <a:rPr sz="1050" spc="4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НА</a:t>
            </a:r>
            <a:r>
              <a:rPr sz="1050" spc="9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МОЛОДЕЖЬ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-10" dirty="0">
                <a:latin typeface="Trebuchet MS"/>
                <a:cs typeface="Trebuchet MS"/>
              </a:rPr>
              <a:t>Тиражирование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Trebuchet MS"/>
                <a:cs typeface="Trebuchet MS"/>
              </a:rPr>
              <a:t>программы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Trebuchet MS"/>
                <a:cs typeface="Trebuchet MS"/>
              </a:rPr>
              <a:t>«Госмолодежь»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Trebuchet MS"/>
                <a:cs typeface="Trebuchet MS"/>
              </a:rPr>
              <a:t>в</a:t>
            </a:r>
            <a:r>
              <a:rPr sz="900" spc="-6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муниципалитеты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432040" y="5194757"/>
            <a:ext cx="1912620" cy="8521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rebuchet MS"/>
                <a:cs typeface="Trebuchet MS"/>
              </a:rPr>
              <a:t>ЛИДЕРЫ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50" spc="30" dirty="0">
                <a:latin typeface="Trebuchet MS"/>
                <a:cs typeface="Trebuchet MS"/>
              </a:rPr>
              <a:t>НИЖЕГОРОДСКОЙ</a:t>
            </a:r>
            <a:r>
              <a:rPr sz="1050" spc="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ОБЛАСТИ</a:t>
            </a:r>
            <a:endParaRPr sz="105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605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dirty="0">
                <a:latin typeface="Trebuchet MS"/>
                <a:cs typeface="Trebuchet MS"/>
              </a:rPr>
              <a:t>Привлечение</a:t>
            </a:r>
            <a:r>
              <a:rPr sz="900" spc="1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молодых</a:t>
            </a:r>
            <a:r>
              <a:rPr sz="900" spc="1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лидеров</a:t>
            </a:r>
            <a:endParaRPr sz="900">
              <a:latin typeface="Trebuchet MS"/>
              <a:cs typeface="Trebuchet MS"/>
            </a:endParaRPr>
          </a:p>
          <a:p>
            <a:pPr marL="182880" marR="26034" indent="-170815">
              <a:lnSpc>
                <a:spcPct val="100000"/>
              </a:lnSpc>
              <a:spcBef>
                <a:spcPts val="120"/>
              </a:spcBef>
              <a:buClr>
                <a:srgbClr val="D58256"/>
              </a:buClr>
              <a:buFont typeface="Arial MT"/>
              <a:buChar char="•"/>
              <a:tabLst>
                <a:tab pos="182880" algn="l"/>
              </a:tabLst>
            </a:pPr>
            <a:r>
              <a:rPr sz="900" spc="20" dirty="0">
                <a:latin typeface="Trebuchet MS"/>
                <a:cs typeface="Trebuchet MS"/>
              </a:rPr>
              <a:t>Коллаборация</a:t>
            </a:r>
            <a:r>
              <a:rPr sz="900" spc="-35" dirty="0">
                <a:latin typeface="Trebuchet MS"/>
                <a:cs typeface="Trebuchet MS"/>
              </a:rPr>
              <a:t> </a:t>
            </a:r>
            <a:r>
              <a:rPr sz="900" spc="20" dirty="0">
                <a:latin typeface="Trebuchet MS"/>
                <a:cs typeface="Trebuchet MS"/>
              </a:rPr>
              <a:t>с</a:t>
            </a:r>
            <a:r>
              <a:rPr sz="900" spc="7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молодежными движениями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4217173" y="2605182"/>
            <a:ext cx="3544570" cy="2964815"/>
            <a:chOff x="4217173" y="2605182"/>
            <a:chExt cx="3544570" cy="2964815"/>
          </a:xfrm>
        </p:grpSpPr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3683" y="2614193"/>
              <a:ext cx="340490" cy="33909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4590" y="3425881"/>
              <a:ext cx="313137" cy="33337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1594" y="4461552"/>
              <a:ext cx="179449" cy="220840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217162" y="4393006"/>
              <a:ext cx="339090" cy="289560"/>
            </a:xfrm>
            <a:custGeom>
              <a:avLst/>
              <a:gdLst/>
              <a:ahLst/>
              <a:cxnLst/>
              <a:rect l="l" t="t" r="r" b="b"/>
              <a:pathLst>
                <a:path w="339089" h="289560">
                  <a:moveTo>
                    <a:pt x="18313" y="254889"/>
                  </a:moveTo>
                  <a:lnTo>
                    <a:pt x="15760" y="244094"/>
                  </a:lnTo>
                  <a:lnTo>
                    <a:pt x="6235" y="244094"/>
                  </a:lnTo>
                  <a:lnTo>
                    <a:pt x="6235" y="254228"/>
                  </a:lnTo>
                  <a:lnTo>
                    <a:pt x="17335" y="256006"/>
                  </a:lnTo>
                  <a:lnTo>
                    <a:pt x="18313" y="254889"/>
                  </a:lnTo>
                  <a:close/>
                </a:path>
                <a:path w="339089" h="289560">
                  <a:moveTo>
                    <a:pt x="27571" y="278130"/>
                  </a:moveTo>
                  <a:lnTo>
                    <a:pt x="23888" y="277876"/>
                  </a:lnTo>
                  <a:lnTo>
                    <a:pt x="17195" y="277469"/>
                  </a:lnTo>
                  <a:lnTo>
                    <a:pt x="16865" y="273659"/>
                  </a:lnTo>
                  <a:lnTo>
                    <a:pt x="16217" y="266814"/>
                  </a:lnTo>
                  <a:lnTo>
                    <a:pt x="5778" y="266814"/>
                  </a:lnTo>
                  <a:lnTo>
                    <a:pt x="5778" y="272542"/>
                  </a:lnTo>
                  <a:lnTo>
                    <a:pt x="5448" y="277609"/>
                  </a:lnTo>
                  <a:lnTo>
                    <a:pt x="5981" y="282613"/>
                  </a:lnTo>
                  <a:lnTo>
                    <a:pt x="6235" y="284657"/>
                  </a:lnTo>
                  <a:lnTo>
                    <a:pt x="8204" y="288074"/>
                  </a:lnTo>
                  <a:lnTo>
                    <a:pt x="9652" y="288201"/>
                  </a:lnTo>
                  <a:lnTo>
                    <a:pt x="15557" y="288861"/>
                  </a:lnTo>
                  <a:lnTo>
                    <a:pt x="21666" y="288467"/>
                  </a:lnTo>
                  <a:lnTo>
                    <a:pt x="27571" y="288467"/>
                  </a:lnTo>
                  <a:lnTo>
                    <a:pt x="27571" y="278130"/>
                  </a:lnTo>
                  <a:close/>
                </a:path>
                <a:path w="339089" h="289560">
                  <a:moveTo>
                    <a:pt x="50203" y="278193"/>
                  </a:moveTo>
                  <a:lnTo>
                    <a:pt x="40170" y="278193"/>
                  </a:lnTo>
                  <a:lnTo>
                    <a:pt x="40170" y="288607"/>
                  </a:lnTo>
                  <a:lnTo>
                    <a:pt x="50203" y="288607"/>
                  </a:lnTo>
                  <a:lnTo>
                    <a:pt x="50203" y="278193"/>
                  </a:lnTo>
                  <a:close/>
                </a:path>
                <a:path w="339089" h="289560">
                  <a:moveTo>
                    <a:pt x="61429" y="135915"/>
                  </a:moveTo>
                  <a:lnTo>
                    <a:pt x="55397" y="135915"/>
                  </a:lnTo>
                  <a:lnTo>
                    <a:pt x="49809" y="136042"/>
                  </a:lnTo>
                  <a:lnTo>
                    <a:pt x="40690" y="135712"/>
                  </a:lnTo>
                  <a:lnTo>
                    <a:pt x="39243" y="137096"/>
                  </a:lnTo>
                  <a:lnTo>
                    <a:pt x="39776" y="142633"/>
                  </a:lnTo>
                  <a:lnTo>
                    <a:pt x="40043" y="146837"/>
                  </a:lnTo>
                  <a:lnTo>
                    <a:pt x="61429" y="146837"/>
                  </a:lnTo>
                  <a:lnTo>
                    <a:pt x="61429" y="135915"/>
                  </a:lnTo>
                  <a:close/>
                </a:path>
                <a:path w="339089" h="289560">
                  <a:moveTo>
                    <a:pt x="72720" y="108254"/>
                  </a:moveTo>
                  <a:lnTo>
                    <a:pt x="39903" y="108254"/>
                  </a:lnTo>
                  <a:lnTo>
                    <a:pt x="39903" y="118529"/>
                  </a:lnTo>
                  <a:lnTo>
                    <a:pt x="72720" y="118529"/>
                  </a:lnTo>
                  <a:lnTo>
                    <a:pt x="72720" y="108254"/>
                  </a:lnTo>
                  <a:close/>
                </a:path>
                <a:path w="339089" h="289560">
                  <a:moveTo>
                    <a:pt x="72847" y="278193"/>
                  </a:moveTo>
                  <a:lnTo>
                    <a:pt x="62814" y="278193"/>
                  </a:lnTo>
                  <a:lnTo>
                    <a:pt x="62814" y="288607"/>
                  </a:lnTo>
                  <a:lnTo>
                    <a:pt x="72847" y="288607"/>
                  </a:lnTo>
                  <a:lnTo>
                    <a:pt x="72847" y="278193"/>
                  </a:lnTo>
                  <a:close/>
                </a:path>
                <a:path w="339089" h="289560">
                  <a:moveTo>
                    <a:pt x="84010" y="221107"/>
                  </a:moveTo>
                  <a:lnTo>
                    <a:pt x="10896" y="221107"/>
                  </a:lnTo>
                  <a:lnTo>
                    <a:pt x="10896" y="17526"/>
                  </a:lnTo>
                  <a:lnTo>
                    <a:pt x="203" y="17526"/>
                  </a:lnTo>
                  <a:lnTo>
                    <a:pt x="0" y="230466"/>
                  </a:lnTo>
                  <a:lnTo>
                    <a:pt x="1778" y="232308"/>
                  </a:lnTo>
                  <a:lnTo>
                    <a:pt x="84010" y="232308"/>
                  </a:lnTo>
                  <a:lnTo>
                    <a:pt x="84010" y="221107"/>
                  </a:lnTo>
                  <a:close/>
                </a:path>
                <a:path w="339089" h="289560">
                  <a:moveTo>
                    <a:pt x="84074" y="164884"/>
                  </a:moveTo>
                  <a:lnTo>
                    <a:pt x="39966" y="164884"/>
                  </a:lnTo>
                  <a:lnTo>
                    <a:pt x="39966" y="175285"/>
                  </a:lnTo>
                  <a:lnTo>
                    <a:pt x="84074" y="175285"/>
                  </a:lnTo>
                  <a:lnTo>
                    <a:pt x="84074" y="164884"/>
                  </a:lnTo>
                  <a:close/>
                </a:path>
                <a:path w="339089" h="289560">
                  <a:moveTo>
                    <a:pt x="95097" y="34378"/>
                  </a:moveTo>
                  <a:lnTo>
                    <a:pt x="85128" y="34378"/>
                  </a:lnTo>
                  <a:lnTo>
                    <a:pt x="85128" y="44780"/>
                  </a:lnTo>
                  <a:lnTo>
                    <a:pt x="95097" y="44780"/>
                  </a:lnTo>
                  <a:lnTo>
                    <a:pt x="95097" y="34378"/>
                  </a:lnTo>
                  <a:close/>
                </a:path>
                <a:path w="339089" h="289560">
                  <a:moveTo>
                    <a:pt x="95364" y="79743"/>
                  </a:moveTo>
                  <a:lnTo>
                    <a:pt x="39966" y="79743"/>
                  </a:lnTo>
                  <a:lnTo>
                    <a:pt x="39966" y="90157"/>
                  </a:lnTo>
                  <a:lnTo>
                    <a:pt x="95364" y="90157"/>
                  </a:lnTo>
                  <a:lnTo>
                    <a:pt x="95364" y="79743"/>
                  </a:lnTo>
                  <a:close/>
                </a:path>
                <a:path w="339089" h="289560">
                  <a:moveTo>
                    <a:pt x="95364" y="57035"/>
                  </a:moveTo>
                  <a:lnTo>
                    <a:pt x="39966" y="57035"/>
                  </a:lnTo>
                  <a:lnTo>
                    <a:pt x="39966" y="67437"/>
                  </a:lnTo>
                  <a:lnTo>
                    <a:pt x="95364" y="67437"/>
                  </a:lnTo>
                  <a:lnTo>
                    <a:pt x="95364" y="57035"/>
                  </a:lnTo>
                  <a:close/>
                </a:path>
                <a:path w="339089" h="289560">
                  <a:moveTo>
                    <a:pt x="140576" y="34378"/>
                  </a:moveTo>
                  <a:lnTo>
                    <a:pt x="107759" y="34378"/>
                  </a:lnTo>
                  <a:lnTo>
                    <a:pt x="107759" y="44780"/>
                  </a:lnTo>
                  <a:lnTo>
                    <a:pt x="140576" y="44780"/>
                  </a:lnTo>
                  <a:lnTo>
                    <a:pt x="140576" y="34378"/>
                  </a:lnTo>
                  <a:close/>
                </a:path>
                <a:path w="339089" h="289560">
                  <a:moveTo>
                    <a:pt x="253453" y="57035"/>
                  </a:moveTo>
                  <a:lnTo>
                    <a:pt x="198056" y="57035"/>
                  </a:lnTo>
                  <a:lnTo>
                    <a:pt x="198056" y="67437"/>
                  </a:lnTo>
                  <a:lnTo>
                    <a:pt x="253453" y="67437"/>
                  </a:lnTo>
                  <a:lnTo>
                    <a:pt x="253453" y="57035"/>
                  </a:lnTo>
                  <a:close/>
                </a:path>
                <a:path w="339089" h="289560">
                  <a:moveTo>
                    <a:pt x="253517" y="34378"/>
                  </a:moveTo>
                  <a:lnTo>
                    <a:pt x="198132" y="34378"/>
                  </a:lnTo>
                  <a:lnTo>
                    <a:pt x="198132" y="44780"/>
                  </a:lnTo>
                  <a:lnTo>
                    <a:pt x="253517" y="44780"/>
                  </a:lnTo>
                  <a:lnTo>
                    <a:pt x="253517" y="34378"/>
                  </a:lnTo>
                  <a:close/>
                </a:path>
                <a:path w="339089" h="289560">
                  <a:moveTo>
                    <a:pt x="276098" y="278193"/>
                  </a:moveTo>
                  <a:lnTo>
                    <a:pt x="266052" y="278193"/>
                  </a:lnTo>
                  <a:lnTo>
                    <a:pt x="266052" y="288607"/>
                  </a:lnTo>
                  <a:lnTo>
                    <a:pt x="276098" y="288607"/>
                  </a:lnTo>
                  <a:lnTo>
                    <a:pt x="276098" y="278193"/>
                  </a:lnTo>
                  <a:close/>
                </a:path>
                <a:path w="339089" h="289560">
                  <a:moveTo>
                    <a:pt x="298665" y="278193"/>
                  </a:moveTo>
                  <a:lnTo>
                    <a:pt x="288620" y="278193"/>
                  </a:lnTo>
                  <a:lnTo>
                    <a:pt x="288620" y="288607"/>
                  </a:lnTo>
                  <a:lnTo>
                    <a:pt x="298665" y="288607"/>
                  </a:lnTo>
                  <a:lnTo>
                    <a:pt x="298665" y="278193"/>
                  </a:lnTo>
                  <a:close/>
                </a:path>
                <a:path w="339089" h="289560">
                  <a:moveTo>
                    <a:pt x="299250" y="46101"/>
                  </a:moveTo>
                  <a:lnTo>
                    <a:pt x="288950" y="22936"/>
                  </a:lnTo>
                  <a:lnTo>
                    <a:pt x="288950" y="44983"/>
                  </a:lnTo>
                  <a:lnTo>
                    <a:pt x="287451" y="44983"/>
                  </a:lnTo>
                  <a:lnTo>
                    <a:pt x="287451" y="158623"/>
                  </a:lnTo>
                  <a:lnTo>
                    <a:pt x="282270" y="171932"/>
                  </a:lnTo>
                  <a:lnTo>
                    <a:pt x="280162" y="166458"/>
                  </a:lnTo>
                  <a:lnTo>
                    <a:pt x="278714" y="162775"/>
                  </a:lnTo>
                  <a:lnTo>
                    <a:pt x="277139" y="158623"/>
                  </a:lnTo>
                  <a:lnTo>
                    <a:pt x="287451" y="158623"/>
                  </a:lnTo>
                  <a:lnTo>
                    <a:pt x="287451" y="44983"/>
                  </a:lnTo>
                  <a:lnTo>
                    <a:pt x="287362" y="56896"/>
                  </a:lnTo>
                  <a:lnTo>
                    <a:pt x="287362" y="146977"/>
                  </a:lnTo>
                  <a:lnTo>
                    <a:pt x="276948" y="146977"/>
                  </a:lnTo>
                  <a:lnTo>
                    <a:pt x="276948" y="56896"/>
                  </a:lnTo>
                  <a:lnTo>
                    <a:pt x="287362" y="56896"/>
                  </a:lnTo>
                  <a:lnTo>
                    <a:pt x="287362" y="44983"/>
                  </a:lnTo>
                  <a:lnTo>
                    <a:pt x="280758" y="44983"/>
                  </a:lnTo>
                  <a:lnTo>
                    <a:pt x="275767" y="45046"/>
                  </a:lnTo>
                  <a:lnTo>
                    <a:pt x="276885" y="41490"/>
                  </a:lnTo>
                  <a:lnTo>
                    <a:pt x="277304" y="38265"/>
                  </a:lnTo>
                  <a:lnTo>
                    <a:pt x="277418" y="37934"/>
                  </a:lnTo>
                  <a:lnTo>
                    <a:pt x="279755" y="34442"/>
                  </a:lnTo>
                  <a:lnTo>
                    <a:pt x="284289" y="34251"/>
                  </a:lnTo>
                  <a:lnTo>
                    <a:pt x="286854" y="37731"/>
                  </a:lnTo>
                  <a:lnTo>
                    <a:pt x="287502" y="41160"/>
                  </a:lnTo>
                  <a:lnTo>
                    <a:pt x="288950" y="44983"/>
                  </a:lnTo>
                  <a:lnTo>
                    <a:pt x="288950" y="22936"/>
                  </a:lnTo>
                  <a:lnTo>
                    <a:pt x="274129" y="22529"/>
                  </a:lnTo>
                  <a:lnTo>
                    <a:pt x="266712" y="29108"/>
                  </a:lnTo>
                  <a:lnTo>
                    <a:pt x="265696" y="38265"/>
                  </a:lnTo>
                  <a:lnTo>
                    <a:pt x="265468" y="40640"/>
                  </a:lnTo>
                  <a:lnTo>
                    <a:pt x="265557" y="122466"/>
                  </a:lnTo>
                  <a:lnTo>
                    <a:pt x="265328" y="134404"/>
                  </a:lnTo>
                  <a:lnTo>
                    <a:pt x="272770" y="177876"/>
                  </a:lnTo>
                  <a:lnTo>
                    <a:pt x="277075" y="188328"/>
                  </a:lnTo>
                  <a:lnTo>
                    <a:pt x="279374" y="194056"/>
                  </a:lnTo>
                  <a:lnTo>
                    <a:pt x="285076" y="194183"/>
                  </a:lnTo>
                  <a:lnTo>
                    <a:pt x="287312" y="188645"/>
                  </a:lnTo>
                  <a:lnTo>
                    <a:pt x="291617" y="178511"/>
                  </a:lnTo>
                  <a:lnTo>
                    <a:pt x="299224" y="146977"/>
                  </a:lnTo>
                  <a:lnTo>
                    <a:pt x="299212" y="144729"/>
                  </a:lnTo>
                  <a:lnTo>
                    <a:pt x="298818" y="134404"/>
                  </a:lnTo>
                  <a:lnTo>
                    <a:pt x="298945" y="110528"/>
                  </a:lnTo>
                  <a:lnTo>
                    <a:pt x="299021" y="56896"/>
                  </a:lnTo>
                  <a:lnTo>
                    <a:pt x="298996" y="52946"/>
                  </a:lnTo>
                  <a:lnTo>
                    <a:pt x="299250" y="46101"/>
                  </a:lnTo>
                  <a:close/>
                </a:path>
                <a:path w="339089" h="289560">
                  <a:moveTo>
                    <a:pt x="321640" y="990"/>
                  </a:moveTo>
                  <a:lnTo>
                    <a:pt x="320573" y="0"/>
                  </a:lnTo>
                  <a:lnTo>
                    <a:pt x="176860" y="0"/>
                  </a:lnTo>
                  <a:lnTo>
                    <a:pt x="174180" y="11061"/>
                  </a:lnTo>
                  <a:lnTo>
                    <a:pt x="164465" y="11061"/>
                  </a:lnTo>
                  <a:lnTo>
                    <a:pt x="161899" y="0"/>
                  </a:lnTo>
                  <a:lnTo>
                    <a:pt x="61887" y="0"/>
                  </a:lnTo>
                  <a:lnTo>
                    <a:pt x="61887" y="11722"/>
                  </a:lnTo>
                  <a:lnTo>
                    <a:pt x="61887" y="23710"/>
                  </a:lnTo>
                  <a:lnTo>
                    <a:pt x="51066" y="23710"/>
                  </a:lnTo>
                  <a:lnTo>
                    <a:pt x="51066" y="11722"/>
                  </a:lnTo>
                  <a:lnTo>
                    <a:pt x="61887" y="11722"/>
                  </a:lnTo>
                  <a:lnTo>
                    <a:pt x="61887" y="0"/>
                  </a:lnTo>
                  <a:lnTo>
                    <a:pt x="18376" y="0"/>
                  </a:lnTo>
                  <a:lnTo>
                    <a:pt x="17005" y="1397"/>
                  </a:lnTo>
                  <a:lnTo>
                    <a:pt x="17068" y="214007"/>
                  </a:lnTo>
                  <a:lnTo>
                    <a:pt x="18186" y="215125"/>
                  </a:lnTo>
                  <a:lnTo>
                    <a:pt x="114058" y="215125"/>
                  </a:lnTo>
                  <a:lnTo>
                    <a:pt x="115900" y="214922"/>
                  </a:lnTo>
                  <a:lnTo>
                    <a:pt x="117868" y="214795"/>
                  </a:lnTo>
                  <a:lnTo>
                    <a:pt x="117868" y="203923"/>
                  </a:lnTo>
                  <a:lnTo>
                    <a:pt x="28486" y="203923"/>
                  </a:lnTo>
                  <a:lnTo>
                    <a:pt x="28486" y="11531"/>
                  </a:lnTo>
                  <a:lnTo>
                    <a:pt x="39573" y="11531"/>
                  </a:lnTo>
                  <a:lnTo>
                    <a:pt x="39585" y="32004"/>
                  </a:lnTo>
                  <a:lnTo>
                    <a:pt x="39789" y="37668"/>
                  </a:lnTo>
                  <a:lnTo>
                    <a:pt x="39903" y="39979"/>
                  </a:lnTo>
                  <a:lnTo>
                    <a:pt x="41541" y="43395"/>
                  </a:lnTo>
                  <a:lnTo>
                    <a:pt x="43510" y="44513"/>
                  </a:lnTo>
                  <a:lnTo>
                    <a:pt x="44958" y="45313"/>
                  </a:lnTo>
                  <a:lnTo>
                    <a:pt x="48628" y="43599"/>
                  </a:lnTo>
                  <a:lnTo>
                    <a:pt x="50342" y="41948"/>
                  </a:lnTo>
                  <a:lnTo>
                    <a:pt x="52247" y="40233"/>
                  </a:lnTo>
                  <a:lnTo>
                    <a:pt x="53098" y="37274"/>
                  </a:lnTo>
                  <a:lnTo>
                    <a:pt x="54406" y="34836"/>
                  </a:lnTo>
                  <a:lnTo>
                    <a:pt x="57759" y="37871"/>
                  </a:lnTo>
                  <a:lnTo>
                    <a:pt x="58610" y="38862"/>
                  </a:lnTo>
                  <a:lnTo>
                    <a:pt x="59791" y="39382"/>
                  </a:lnTo>
                  <a:lnTo>
                    <a:pt x="63004" y="41224"/>
                  </a:lnTo>
                  <a:lnTo>
                    <a:pt x="66687" y="44856"/>
                  </a:lnTo>
                  <a:lnTo>
                    <a:pt x="74815" y="43332"/>
                  </a:lnTo>
                  <a:lnTo>
                    <a:pt x="73037" y="37871"/>
                  </a:lnTo>
                  <a:lnTo>
                    <a:pt x="73012" y="37274"/>
                  </a:lnTo>
                  <a:lnTo>
                    <a:pt x="73215" y="34836"/>
                  </a:lnTo>
                  <a:lnTo>
                    <a:pt x="73304" y="23710"/>
                  </a:lnTo>
                  <a:lnTo>
                    <a:pt x="73304" y="11722"/>
                  </a:lnTo>
                  <a:lnTo>
                    <a:pt x="152717" y="11607"/>
                  </a:lnTo>
                  <a:lnTo>
                    <a:pt x="152717" y="55981"/>
                  </a:lnTo>
                  <a:lnTo>
                    <a:pt x="163741" y="55981"/>
                  </a:lnTo>
                  <a:lnTo>
                    <a:pt x="163741" y="22923"/>
                  </a:lnTo>
                  <a:lnTo>
                    <a:pt x="175285" y="22923"/>
                  </a:lnTo>
                  <a:lnTo>
                    <a:pt x="175285" y="55981"/>
                  </a:lnTo>
                  <a:lnTo>
                    <a:pt x="186309" y="55981"/>
                  </a:lnTo>
                  <a:lnTo>
                    <a:pt x="186309" y="22923"/>
                  </a:lnTo>
                  <a:lnTo>
                    <a:pt x="186309" y="11607"/>
                  </a:lnTo>
                  <a:lnTo>
                    <a:pt x="186309" y="11468"/>
                  </a:lnTo>
                  <a:lnTo>
                    <a:pt x="310159" y="11468"/>
                  </a:lnTo>
                  <a:lnTo>
                    <a:pt x="310159" y="203923"/>
                  </a:lnTo>
                  <a:lnTo>
                    <a:pt x="220700" y="203923"/>
                  </a:lnTo>
                  <a:lnTo>
                    <a:pt x="220700" y="214795"/>
                  </a:lnTo>
                  <a:lnTo>
                    <a:pt x="222999" y="214922"/>
                  </a:lnTo>
                  <a:lnTo>
                    <a:pt x="225031" y="215125"/>
                  </a:lnTo>
                  <a:lnTo>
                    <a:pt x="227076" y="215061"/>
                  </a:lnTo>
                  <a:lnTo>
                    <a:pt x="320802" y="215061"/>
                  </a:lnTo>
                  <a:lnTo>
                    <a:pt x="321640" y="214198"/>
                  </a:lnTo>
                  <a:lnTo>
                    <a:pt x="321640" y="11468"/>
                  </a:lnTo>
                  <a:lnTo>
                    <a:pt x="321640" y="11061"/>
                  </a:lnTo>
                  <a:lnTo>
                    <a:pt x="321640" y="990"/>
                  </a:lnTo>
                  <a:close/>
                </a:path>
                <a:path w="339089" h="289560">
                  <a:moveTo>
                    <a:pt x="332536" y="244157"/>
                  </a:moveTo>
                  <a:lnTo>
                    <a:pt x="322491" y="244157"/>
                  </a:lnTo>
                  <a:lnTo>
                    <a:pt x="322491" y="254558"/>
                  </a:lnTo>
                  <a:lnTo>
                    <a:pt x="332536" y="254558"/>
                  </a:lnTo>
                  <a:lnTo>
                    <a:pt x="332536" y="244157"/>
                  </a:lnTo>
                  <a:close/>
                </a:path>
                <a:path w="339089" h="289560">
                  <a:moveTo>
                    <a:pt x="332994" y="278790"/>
                  </a:moveTo>
                  <a:lnTo>
                    <a:pt x="332587" y="272796"/>
                  </a:lnTo>
                  <a:lnTo>
                    <a:pt x="332587" y="266877"/>
                  </a:lnTo>
                  <a:lnTo>
                    <a:pt x="322351" y="266877"/>
                  </a:lnTo>
                  <a:lnTo>
                    <a:pt x="321703" y="274053"/>
                  </a:lnTo>
                  <a:lnTo>
                    <a:pt x="321449" y="277545"/>
                  </a:lnTo>
                  <a:lnTo>
                    <a:pt x="310857" y="278193"/>
                  </a:lnTo>
                  <a:lnTo>
                    <a:pt x="310857" y="288937"/>
                  </a:lnTo>
                  <a:lnTo>
                    <a:pt x="316699" y="288937"/>
                  </a:lnTo>
                  <a:lnTo>
                    <a:pt x="321970" y="289255"/>
                  </a:lnTo>
                  <a:lnTo>
                    <a:pt x="329069" y="288531"/>
                  </a:lnTo>
                  <a:lnTo>
                    <a:pt x="332143" y="286232"/>
                  </a:lnTo>
                  <a:lnTo>
                    <a:pt x="332994" y="278790"/>
                  </a:lnTo>
                  <a:close/>
                </a:path>
                <a:path w="339089" h="289560">
                  <a:moveTo>
                    <a:pt x="338645" y="17005"/>
                  </a:moveTo>
                  <a:lnTo>
                    <a:pt x="327342" y="17005"/>
                  </a:lnTo>
                  <a:lnTo>
                    <a:pt x="327342" y="221805"/>
                  </a:lnTo>
                  <a:lnTo>
                    <a:pt x="254571" y="221805"/>
                  </a:lnTo>
                  <a:lnTo>
                    <a:pt x="254571" y="230720"/>
                  </a:lnTo>
                  <a:lnTo>
                    <a:pt x="254571" y="231990"/>
                  </a:lnTo>
                  <a:lnTo>
                    <a:pt x="338416" y="231990"/>
                  </a:lnTo>
                  <a:lnTo>
                    <a:pt x="338416" y="230720"/>
                  </a:lnTo>
                  <a:lnTo>
                    <a:pt x="338645" y="230720"/>
                  </a:lnTo>
                  <a:lnTo>
                    <a:pt x="338645" y="221805"/>
                  </a:lnTo>
                  <a:lnTo>
                    <a:pt x="338645" y="17005"/>
                  </a:lnTo>
                  <a:close/>
                </a:path>
              </a:pathLst>
            </a:custGeom>
            <a:solidFill>
              <a:srgbClr val="33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3783" y="5218669"/>
              <a:ext cx="340091" cy="34088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80370" y="2605182"/>
              <a:ext cx="210134" cy="16582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6804063" y="2674581"/>
              <a:ext cx="362585" cy="265430"/>
            </a:xfrm>
            <a:custGeom>
              <a:avLst/>
              <a:gdLst/>
              <a:ahLst/>
              <a:cxnLst/>
              <a:rect l="l" t="t" r="r" b="b"/>
              <a:pathLst>
                <a:path w="362584" h="265430">
                  <a:moveTo>
                    <a:pt x="173215" y="229565"/>
                  </a:moveTo>
                  <a:lnTo>
                    <a:pt x="173088" y="168998"/>
                  </a:lnTo>
                  <a:lnTo>
                    <a:pt x="170459" y="153365"/>
                  </a:lnTo>
                  <a:lnTo>
                    <a:pt x="163258" y="140982"/>
                  </a:lnTo>
                  <a:lnTo>
                    <a:pt x="159550" y="138112"/>
                  </a:lnTo>
                  <a:lnTo>
                    <a:pt x="159550" y="247015"/>
                  </a:lnTo>
                  <a:lnTo>
                    <a:pt x="159346" y="248691"/>
                  </a:lnTo>
                  <a:lnTo>
                    <a:pt x="159283" y="250571"/>
                  </a:lnTo>
                  <a:lnTo>
                    <a:pt x="97815" y="252907"/>
                  </a:lnTo>
                  <a:lnTo>
                    <a:pt x="97815" y="245135"/>
                  </a:lnTo>
                  <a:lnTo>
                    <a:pt x="97091" y="237223"/>
                  </a:lnTo>
                  <a:lnTo>
                    <a:pt x="98005" y="229565"/>
                  </a:lnTo>
                  <a:lnTo>
                    <a:pt x="97904" y="221665"/>
                  </a:lnTo>
                  <a:lnTo>
                    <a:pt x="95440" y="215519"/>
                  </a:lnTo>
                  <a:lnTo>
                    <a:pt x="90665" y="210718"/>
                  </a:lnTo>
                  <a:lnTo>
                    <a:pt x="83604" y="206870"/>
                  </a:lnTo>
                  <a:lnTo>
                    <a:pt x="73507" y="202323"/>
                  </a:lnTo>
                  <a:lnTo>
                    <a:pt x="63563" y="197319"/>
                  </a:lnTo>
                  <a:lnTo>
                    <a:pt x="30429" y="173609"/>
                  </a:lnTo>
                  <a:lnTo>
                    <a:pt x="13157" y="124637"/>
                  </a:lnTo>
                  <a:lnTo>
                    <a:pt x="12915" y="103568"/>
                  </a:lnTo>
                  <a:lnTo>
                    <a:pt x="13004" y="41338"/>
                  </a:lnTo>
                  <a:lnTo>
                    <a:pt x="13106" y="28536"/>
                  </a:lnTo>
                  <a:lnTo>
                    <a:pt x="14185" y="24968"/>
                  </a:lnTo>
                  <a:lnTo>
                    <a:pt x="18973" y="16992"/>
                  </a:lnTo>
                  <a:lnTo>
                    <a:pt x="24244" y="15113"/>
                  </a:lnTo>
                  <a:lnTo>
                    <a:pt x="35941" y="17056"/>
                  </a:lnTo>
                  <a:lnTo>
                    <a:pt x="39687" y="20561"/>
                  </a:lnTo>
                  <a:lnTo>
                    <a:pt x="41338" y="28536"/>
                  </a:lnTo>
                  <a:lnTo>
                    <a:pt x="41529" y="30810"/>
                  </a:lnTo>
                  <a:lnTo>
                    <a:pt x="41516" y="63373"/>
                  </a:lnTo>
                  <a:lnTo>
                    <a:pt x="41668" y="73482"/>
                  </a:lnTo>
                  <a:lnTo>
                    <a:pt x="41859" y="81838"/>
                  </a:lnTo>
                  <a:lnTo>
                    <a:pt x="40868" y="88785"/>
                  </a:lnTo>
                  <a:lnTo>
                    <a:pt x="34163" y="95592"/>
                  </a:lnTo>
                  <a:lnTo>
                    <a:pt x="28549" y="104330"/>
                  </a:lnTo>
                  <a:lnTo>
                    <a:pt x="44729" y="141846"/>
                  </a:lnTo>
                  <a:lnTo>
                    <a:pt x="72821" y="169392"/>
                  </a:lnTo>
                  <a:lnTo>
                    <a:pt x="75844" y="171272"/>
                  </a:lnTo>
                  <a:lnTo>
                    <a:pt x="84658" y="167703"/>
                  </a:lnTo>
                  <a:lnTo>
                    <a:pt x="85191" y="162128"/>
                  </a:lnTo>
                  <a:lnTo>
                    <a:pt x="80645" y="157518"/>
                  </a:lnTo>
                  <a:lnTo>
                    <a:pt x="73952" y="150787"/>
                  </a:lnTo>
                  <a:lnTo>
                    <a:pt x="50533" y="127685"/>
                  </a:lnTo>
                  <a:lnTo>
                    <a:pt x="47256" y="124637"/>
                  </a:lnTo>
                  <a:lnTo>
                    <a:pt x="40284" y="114782"/>
                  </a:lnTo>
                  <a:lnTo>
                    <a:pt x="41135" y="107264"/>
                  </a:lnTo>
                  <a:lnTo>
                    <a:pt x="51257" y="97663"/>
                  </a:lnTo>
                  <a:lnTo>
                    <a:pt x="58369" y="97345"/>
                  </a:lnTo>
                  <a:lnTo>
                    <a:pt x="64744" y="101815"/>
                  </a:lnTo>
                  <a:lnTo>
                    <a:pt x="67373" y="103568"/>
                  </a:lnTo>
                  <a:lnTo>
                    <a:pt x="70065" y="105448"/>
                  </a:lnTo>
                  <a:lnTo>
                    <a:pt x="72097" y="107784"/>
                  </a:lnTo>
                  <a:lnTo>
                    <a:pt x="83273" y="118579"/>
                  </a:lnTo>
                  <a:lnTo>
                    <a:pt x="95897" y="126974"/>
                  </a:lnTo>
                  <a:lnTo>
                    <a:pt x="109664" y="133197"/>
                  </a:lnTo>
                  <a:lnTo>
                    <a:pt x="124574" y="137617"/>
                  </a:lnTo>
                  <a:lnTo>
                    <a:pt x="134632" y="139941"/>
                  </a:lnTo>
                  <a:lnTo>
                    <a:pt x="139560" y="141249"/>
                  </a:lnTo>
                  <a:lnTo>
                    <a:pt x="159550" y="247015"/>
                  </a:lnTo>
                  <a:lnTo>
                    <a:pt x="159550" y="138112"/>
                  </a:lnTo>
                  <a:lnTo>
                    <a:pt x="151803" y="132105"/>
                  </a:lnTo>
                  <a:lnTo>
                    <a:pt x="136296" y="126949"/>
                  </a:lnTo>
                  <a:lnTo>
                    <a:pt x="121640" y="123571"/>
                  </a:lnTo>
                  <a:lnTo>
                    <a:pt x="107759" y="118465"/>
                  </a:lnTo>
                  <a:lnTo>
                    <a:pt x="95097" y="111048"/>
                  </a:lnTo>
                  <a:lnTo>
                    <a:pt x="83997" y="100711"/>
                  </a:lnTo>
                  <a:lnTo>
                    <a:pt x="80886" y="97345"/>
                  </a:lnTo>
                  <a:lnTo>
                    <a:pt x="78384" y="94627"/>
                  </a:lnTo>
                  <a:lnTo>
                    <a:pt x="72199" y="89484"/>
                  </a:lnTo>
                  <a:lnTo>
                    <a:pt x="65036" y="85839"/>
                  </a:lnTo>
                  <a:lnTo>
                    <a:pt x="56451" y="84239"/>
                  </a:lnTo>
                  <a:lnTo>
                    <a:pt x="56388" y="27305"/>
                  </a:lnTo>
                  <a:lnTo>
                    <a:pt x="27063" y="977"/>
                  </a:lnTo>
                  <a:lnTo>
                    <a:pt x="16929" y="3238"/>
                  </a:lnTo>
                  <a:lnTo>
                    <a:pt x="8331" y="9131"/>
                  </a:lnTo>
                  <a:lnTo>
                    <a:pt x="2374" y="17602"/>
                  </a:lnTo>
                  <a:lnTo>
                    <a:pt x="114" y="27635"/>
                  </a:lnTo>
                  <a:lnTo>
                    <a:pt x="0" y="107264"/>
                  </a:lnTo>
                  <a:lnTo>
                    <a:pt x="304" y="128409"/>
                  </a:lnTo>
                  <a:lnTo>
                    <a:pt x="19596" y="180238"/>
                  </a:lnTo>
                  <a:lnTo>
                    <a:pt x="56388" y="206629"/>
                  </a:lnTo>
                  <a:lnTo>
                    <a:pt x="79667" y="218808"/>
                  </a:lnTo>
                  <a:lnTo>
                    <a:pt x="82892" y="220548"/>
                  </a:lnTo>
                  <a:lnTo>
                    <a:pt x="84328" y="222427"/>
                  </a:lnTo>
                  <a:lnTo>
                    <a:pt x="84226" y="229565"/>
                  </a:lnTo>
                  <a:lnTo>
                    <a:pt x="84150" y="245135"/>
                  </a:lnTo>
                  <a:lnTo>
                    <a:pt x="84264" y="262902"/>
                  </a:lnTo>
                  <a:lnTo>
                    <a:pt x="86436" y="265226"/>
                  </a:lnTo>
                  <a:lnTo>
                    <a:pt x="128905" y="265341"/>
                  </a:lnTo>
                  <a:lnTo>
                    <a:pt x="170726" y="265303"/>
                  </a:lnTo>
                  <a:lnTo>
                    <a:pt x="173088" y="263029"/>
                  </a:lnTo>
                  <a:lnTo>
                    <a:pt x="173101" y="252907"/>
                  </a:lnTo>
                  <a:lnTo>
                    <a:pt x="173215" y="229565"/>
                  </a:lnTo>
                  <a:close/>
                </a:path>
                <a:path w="362584" h="265430">
                  <a:moveTo>
                    <a:pt x="331597" y="190398"/>
                  </a:moveTo>
                  <a:lnTo>
                    <a:pt x="331216" y="183337"/>
                  </a:lnTo>
                  <a:lnTo>
                    <a:pt x="327393" y="179705"/>
                  </a:lnTo>
                  <a:lnTo>
                    <a:pt x="319824" y="180543"/>
                  </a:lnTo>
                  <a:lnTo>
                    <a:pt x="317741" y="183007"/>
                  </a:lnTo>
                  <a:lnTo>
                    <a:pt x="317411" y="186448"/>
                  </a:lnTo>
                  <a:lnTo>
                    <a:pt x="317474" y="190652"/>
                  </a:lnTo>
                  <a:lnTo>
                    <a:pt x="320903" y="193967"/>
                  </a:lnTo>
                  <a:lnTo>
                    <a:pt x="328383" y="193840"/>
                  </a:lnTo>
                  <a:lnTo>
                    <a:pt x="331597" y="190398"/>
                  </a:lnTo>
                  <a:close/>
                </a:path>
                <a:path w="362584" h="265430">
                  <a:moveTo>
                    <a:pt x="362051" y="127038"/>
                  </a:moveTo>
                  <a:lnTo>
                    <a:pt x="362000" y="26263"/>
                  </a:lnTo>
                  <a:lnTo>
                    <a:pt x="339775" y="0"/>
                  </a:lnTo>
                  <a:lnTo>
                    <a:pt x="329133" y="165"/>
                  </a:lnTo>
                  <a:lnTo>
                    <a:pt x="306552" y="82943"/>
                  </a:lnTo>
                  <a:lnTo>
                    <a:pt x="299262" y="83997"/>
                  </a:lnTo>
                  <a:lnTo>
                    <a:pt x="292963" y="86499"/>
                  </a:lnTo>
                  <a:lnTo>
                    <a:pt x="287439" y="90182"/>
                  </a:lnTo>
                  <a:lnTo>
                    <a:pt x="279412" y="98183"/>
                  </a:lnTo>
                  <a:lnTo>
                    <a:pt x="267627" y="109105"/>
                  </a:lnTo>
                  <a:lnTo>
                    <a:pt x="262039" y="113055"/>
                  </a:lnTo>
                  <a:lnTo>
                    <a:pt x="256006" y="116268"/>
                  </a:lnTo>
                  <a:lnTo>
                    <a:pt x="249491" y="118681"/>
                  </a:lnTo>
                  <a:lnTo>
                    <a:pt x="219837" y="126847"/>
                  </a:lnTo>
                  <a:lnTo>
                    <a:pt x="207937" y="131953"/>
                  </a:lnTo>
                  <a:lnTo>
                    <a:pt x="198462" y="140119"/>
                  </a:lnTo>
                  <a:lnTo>
                    <a:pt x="192125" y="150736"/>
                  </a:lnTo>
                  <a:lnTo>
                    <a:pt x="189661" y="163169"/>
                  </a:lnTo>
                  <a:lnTo>
                    <a:pt x="189268" y="261277"/>
                  </a:lnTo>
                  <a:lnTo>
                    <a:pt x="191693" y="263410"/>
                  </a:lnTo>
                  <a:lnTo>
                    <a:pt x="275932" y="263410"/>
                  </a:lnTo>
                  <a:lnTo>
                    <a:pt x="277825" y="261404"/>
                  </a:lnTo>
                  <a:lnTo>
                    <a:pt x="277685" y="221335"/>
                  </a:lnTo>
                  <a:lnTo>
                    <a:pt x="279476" y="218732"/>
                  </a:lnTo>
                  <a:lnTo>
                    <a:pt x="289267" y="214655"/>
                  </a:lnTo>
                  <a:lnTo>
                    <a:pt x="303911" y="207327"/>
                  </a:lnTo>
                  <a:lnTo>
                    <a:pt x="306171" y="204406"/>
                  </a:lnTo>
                  <a:lnTo>
                    <a:pt x="302209" y="195973"/>
                  </a:lnTo>
                  <a:lnTo>
                    <a:pt x="298538" y="195072"/>
                  </a:lnTo>
                  <a:lnTo>
                    <a:pt x="265531" y="210439"/>
                  </a:lnTo>
                  <a:lnTo>
                    <a:pt x="263563" y="213804"/>
                  </a:lnTo>
                  <a:lnTo>
                    <a:pt x="263563" y="250507"/>
                  </a:lnTo>
                  <a:lnTo>
                    <a:pt x="202679" y="250507"/>
                  </a:lnTo>
                  <a:lnTo>
                    <a:pt x="202476" y="168935"/>
                  </a:lnTo>
                  <a:lnTo>
                    <a:pt x="225755" y="137934"/>
                  </a:lnTo>
                  <a:lnTo>
                    <a:pt x="230352" y="137160"/>
                  </a:lnTo>
                  <a:lnTo>
                    <a:pt x="250304" y="132016"/>
                  </a:lnTo>
                  <a:lnTo>
                    <a:pt x="264744" y="125984"/>
                  </a:lnTo>
                  <a:lnTo>
                    <a:pt x="277799" y="117513"/>
                  </a:lnTo>
                  <a:lnTo>
                    <a:pt x="293928" y="100584"/>
                  </a:lnTo>
                  <a:lnTo>
                    <a:pt x="299770" y="97282"/>
                  </a:lnTo>
                  <a:lnTo>
                    <a:pt x="303479" y="95986"/>
                  </a:lnTo>
                  <a:lnTo>
                    <a:pt x="313080" y="96558"/>
                  </a:lnTo>
                  <a:lnTo>
                    <a:pt x="317334" y="100457"/>
                  </a:lnTo>
                  <a:lnTo>
                    <a:pt x="321475" y="112382"/>
                  </a:lnTo>
                  <a:lnTo>
                    <a:pt x="319303" y="117119"/>
                  </a:lnTo>
                  <a:lnTo>
                    <a:pt x="277634" y="158369"/>
                  </a:lnTo>
                  <a:lnTo>
                    <a:pt x="277304" y="162445"/>
                  </a:lnTo>
                  <a:lnTo>
                    <a:pt x="283946" y="168681"/>
                  </a:lnTo>
                  <a:lnTo>
                    <a:pt x="287375" y="168287"/>
                  </a:lnTo>
                  <a:lnTo>
                    <a:pt x="325755" y="130416"/>
                  </a:lnTo>
                  <a:lnTo>
                    <a:pt x="332574" y="120243"/>
                  </a:lnTo>
                  <a:lnTo>
                    <a:pt x="334467" y="109499"/>
                  </a:lnTo>
                  <a:lnTo>
                    <a:pt x="331584" y="98869"/>
                  </a:lnTo>
                  <a:lnTo>
                    <a:pt x="324053" y="89103"/>
                  </a:lnTo>
                  <a:lnTo>
                    <a:pt x="321881" y="87096"/>
                  </a:lnTo>
                  <a:lnTo>
                    <a:pt x="320433" y="83527"/>
                  </a:lnTo>
                  <a:lnTo>
                    <a:pt x="319976" y="74218"/>
                  </a:lnTo>
                  <a:lnTo>
                    <a:pt x="320814" y="16802"/>
                  </a:lnTo>
                  <a:lnTo>
                    <a:pt x="328523" y="11620"/>
                  </a:lnTo>
                  <a:lnTo>
                    <a:pt x="344106" y="14859"/>
                  </a:lnTo>
                  <a:lnTo>
                    <a:pt x="348310" y="20370"/>
                  </a:lnTo>
                  <a:lnTo>
                    <a:pt x="348322" y="117551"/>
                  </a:lnTo>
                  <a:lnTo>
                    <a:pt x="347192" y="131165"/>
                  </a:lnTo>
                  <a:lnTo>
                    <a:pt x="344512" y="144526"/>
                  </a:lnTo>
                  <a:lnTo>
                    <a:pt x="339686" y="157581"/>
                  </a:lnTo>
                  <a:lnTo>
                    <a:pt x="337464" y="162382"/>
                  </a:lnTo>
                  <a:lnTo>
                    <a:pt x="339026" y="166281"/>
                  </a:lnTo>
                  <a:lnTo>
                    <a:pt x="347510" y="169189"/>
                  </a:lnTo>
                  <a:lnTo>
                    <a:pt x="350608" y="167182"/>
                  </a:lnTo>
                  <a:lnTo>
                    <a:pt x="356336" y="154559"/>
                  </a:lnTo>
                  <a:lnTo>
                    <a:pt x="359371" y="145694"/>
                  </a:lnTo>
                  <a:lnTo>
                    <a:pt x="361365" y="136550"/>
                  </a:lnTo>
                  <a:lnTo>
                    <a:pt x="362051" y="127038"/>
                  </a:lnTo>
                  <a:close/>
                </a:path>
              </a:pathLst>
            </a:custGeom>
            <a:solidFill>
              <a:srgbClr val="33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5240" y="3436708"/>
              <a:ext cx="336291" cy="33877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9658" y="4358884"/>
              <a:ext cx="340611" cy="33655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9557" y="5234198"/>
              <a:ext cx="337270" cy="335280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3713226" y="1599945"/>
            <a:ext cx="5053330" cy="716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dirty="0">
                <a:latin typeface="Trebuchet MS"/>
                <a:cs typeface="Trebuchet MS"/>
              </a:rPr>
              <a:t>Транслируем</a:t>
            </a:r>
            <a:r>
              <a:rPr sz="1200" spc="75" dirty="0"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D58256"/>
                </a:solidFill>
                <a:latin typeface="Trebuchet MS"/>
                <a:cs typeface="Trebuchet MS"/>
              </a:rPr>
              <a:t>культуру</a:t>
            </a:r>
            <a:r>
              <a:rPr sz="1400" spc="10" dirty="0">
                <a:solidFill>
                  <a:srgbClr val="D5825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D58256"/>
                </a:solidFill>
                <a:latin typeface="Trebuchet MS"/>
                <a:cs typeface="Trebuchet MS"/>
              </a:rPr>
              <a:t>улучшений</a:t>
            </a:r>
            <a:r>
              <a:rPr sz="1400" spc="35" dirty="0">
                <a:solidFill>
                  <a:srgbClr val="D5825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муниципалитеты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050" spc="10" dirty="0">
                <a:latin typeface="Trebuchet MS"/>
                <a:cs typeface="Trebuchet MS"/>
              </a:rPr>
              <a:t>ПОВЕСТКА</a:t>
            </a:r>
            <a:r>
              <a:rPr sz="1050" spc="130" dirty="0">
                <a:latin typeface="Trebuchet MS"/>
                <a:cs typeface="Trebuchet MS"/>
              </a:rPr>
              <a:t> </a:t>
            </a:r>
            <a:r>
              <a:rPr sz="1050" spc="40" dirty="0">
                <a:latin typeface="Trebuchet MS"/>
                <a:cs typeface="Trebuchet MS"/>
              </a:rPr>
              <a:t>ESG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0790" y="1086053"/>
            <a:ext cx="3416935" cy="44691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84"/>
              </a:spcBef>
            </a:pPr>
            <a:r>
              <a:rPr sz="2800" dirty="0">
                <a:latin typeface="Trebuchet MS"/>
                <a:cs typeface="Trebuchet MS"/>
              </a:rPr>
              <a:t>Единая </a:t>
            </a:r>
            <a:r>
              <a:rPr sz="2800" spc="160" dirty="0" err="1">
                <a:latin typeface="Trebuchet MS"/>
                <a:cs typeface="Trebuchet MS"/>
              </a:rPr>
              <a:t>база</a:t>
            </a:r>
            <a:r>
              <a:rPr sz="2800" spc="-10" dirty="0">
                <a:latin typeface="Trebuchet MS"/>
                <a:cs typeface="Trebuchet MS"/>
              </a:rPr>
              <a:t> </a:t>
            </a:r>
            <a:r>
              <a:rPr sz="2800" spc="-10" dirty="0" err="1">
                <a:latin typeface="Trebuchet MS"/>
                <a:cs typeface="Trebuchet MS"/>
              </a:rPr>
              <a:t>знаний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79109" y="2344140"/>
            <a:ext cx="608965" cy="2245064"/>
            <a:chOff x="6357569" y="2249652"/>
            <a:chExt cx="608965" cy="2245064"/>
          </a:xfrm>
        </p:grpSpPr>
        <p:sp>
          <p:nvSpPr>
            <p:cNvPr id="4" name="object 4"/>
            <p:cNvSpPr/>
            <p:nvPr/>
          </p:nvSpPr>
          <p:spPr>
            <a:xfrm>
              <a:off x="6357569" y="2249652"/>
              <a:ext cx="608965" cy="607695"/>
            </a:xfrm>
            <a:custGeom>
              <a:avLst/>
              <a:gdLst/>
              <a:ahLst/>
              <a:cxnLst/>
              <a:rect l="l" t="t" r="r" b="b"/>
              <a:pathLst>
                <a:path w="608965" h="607694">
                  <a:moveTo>
                    <a:pt x="304698" y="322770"/>
                  </a:moveTo>
                  <a:lnTo>
                    <a:pt x="304596" y="314909"/>
                  </a:lnTo>
                  <a:lnTo>
                    <a:pt x="304406" y="307441"/>
                  </a:lnTo>
                  <a:lnTo>
                    <a:pt x="300951" y="303987"/>
                  </a:lnTo>
                  <a:lnTo>
                    <a:pt x="293662" y="303796"/>
                  </a:lnTo>
                  <a:lnTo>
                    <a:pt x="285534" y="303796"/>
                  </a:lnTo>
                  <a:lnTo>
                    <a:pt x="285534" y="303415"/>
                  </a:lnTo>
                  <a:lnTo>
                    <a:pt x="285534" y="285191"/>
                  </a:lnTo>
                  <a:lnTo>
                    <a:pt x="285508" y="276034"/>
                  </a:lnTo>
                  <a:lnTo>
                    <a:pt x="285343" y="269303"/>
                  </a:lnTo>
                  <a:lnTo>
                    <a:pt x="285064" y="269049"/>
                  </a:lnTo>
                  <a:lnTo>
                    <a:pt x="285064" y="323227"/>
                  </a:lnTo>
                  <a:lnTo>
                    <a:pt x="285064" y="341464"/>
                  </a:lnTo>
                  <a:lnTo>
                    <a:pt x="266001" y="341464"/>
                  </a:lnTo>
                  <a:lnTo>
                    <a:pt x="266001" y="361188"/>
                  </a:lnTo>
                  <a:lnTo>
                    <a:pt x="266001" y="379501"/>
                  </a:lnTo>
                  <a:lnTo>
                    <a:pt x="133616" y="379501"/>
                  </a:lnTo>
                  <a:lnTo>
                    <a:pt x="133616" y="361188"/>
                  </a:lnTo>
                  <a:lnTo>
                    <a:pt x="266001" y="361188"/>
                  </a:lnTo>
                  <a:lnTo>
                    <a:pt x="266001" y="341464"/>
                  </a:lnTo>
                  <a:lnTo>
                    <a:pt x="152387" y="341464"/>
                  </a:lnTo>
                  <a:lnTo>
                    <a:pt x="152387" y="323227"/>
                  </a:lnTo>
                  <a:lnTo>
                    <a:pt x="285064" y="323227"/>
                  </a:lnTo>
                  <a:lnTo>
                    <a:pt x="285064" y="269049"/>
                  </a:lnTo>
                  <a:lnTo>
                    <a:pt x="281990" y="266128"/>
                  </a:lnTo>
                  <a:lnTo>
                    <a:pt x="273761" y="265938"/>
                  </a:lnTo>
                  <a:lnTo>
                    <a:pt x="266001" y="265938"/>
                  </a:lnTo>
                  <a:lnTo>
                    <a:pt x="266001" y="285191"/>
                  </a:lnTo>
                  <a:lnTo>
                    <a:pt x="266001" y="303415"/>
                  </a:lnTo>
                  <a:lnTo>
                    <a:pt x="133515" y="303415"/>
                  </a:lnTo>
                  <a:lnTo>
                    <a:pt x="133515" y="285191"/>
                  </a:lnTo>
                  <a:lnTo>
                    <a:pt x="266001" y="285191"/>
                  </a:lnTo>
                  <a:lnTo>
                    <a:pt x="266001" y="265938"/>
                  </a:lnTo>
                  <a:lnTo>
                    <a:pt x="260311" y="265938"/>
                  </a:lnTo>
                  <a:lnTo>
                    <a:pt x="260438" y="265747"/>
                  </a:lnTo>
                  <a:lnTo>
                    <a:pt x="279819" y="237045"/>
                  </a:lnTo>
                  <a:lnTo>
                    <a:pt x="285343" y="207086"/>
                  </a:lnTo>
                  <a:lnTo>
                    <a:pt x="279387" y="179171"/>
                  </a:lnTo>
                  <a:lnTo>
                    <a:pt x="266293" y="159245"/>
                  </a:lnTo>
                  <a:lnTo>
                    <a:pt x="266293" y="209118"/>
                  </a:lnTo>
                  <a:lnTo>
                    <a:pt x="261696" y="231267"/>
                  </a:lnTo>
                  <a:lnTo>
                    <a:pt x="249339" y="249351"/>
                  </a:lnTo>
                  <a:lnTo>
                    <a:pt x="231114" y="261480"/>
                  </a:lnTo>
                  <a:lnTo>
                    <a:pt x="208915" y="265747"/>
                  </a:lnTo>
                  <a:lnTo>
                    <a:pt x="186778" y="261150"/>
                  </a:lnTo>
                  <a:lnTo>
                    <a:pt x="168757" y="248843"/>
                  </a:lnTo>
                  <a:lnTo>
                    <a:pt x="156641" y="230670"/>
                  </a:lnTo>
                  <a:lnTo>
                    <a:pt x="152209" y="208445"/>
                  </a:lnTo>
                  <a:lnTo>
                    <a:pt x="156756" y="186359"/>
                  </a:lnTo>
                  <a:lnTo>
                    <a:pt x="169113" y="168313"/>
                  </a:lnTo>
                  <a:lnTo>
                    <a:pt x="187363" y="156171"/>
                  </a:lnTo>
                  <a:lnTo>
                    <a:pt x="209575" y="151815"/>
                  </a:lnTo>
                  <a:lnTo>
                    <a:pt x="231749" y="156413"/>
                  </a:lnTo>
                  <a:lnTo>
                    <a:pt x="249809" y="168719"/>
                  </a:lnTo>
                  <a:lnTo>
                    <a:pt x="261937" y="186893"/>
                  </a:lnTo>
                  <a:lnTo>
                    <a:pt x="266293" y="209118"/>
                  </a:lnTo>
                  <a:lnTo>
                    <a:pt x="266293" y="159245"/>
                  </a:lnTo>
                  <a:lnTo>
                    <a:pt x="264414" y="156375"/>
                  </a:lnTo>
                  <a:lnTo>
                    <a:pt x="258025" y="151815"/>
                  </a:lnTo>
                  <a:lnTo>
                    <a:pt x="241338" y="139890"/>
                  </a:lnTo>
                  <a:lnTo>
                    <a:pt x="214998" y="133007"/>
                  </a:lnTo>
                  <a:lnTo>
                    <a:pt x="187947" y="135915"/>
                  </a:lnTo>
                  <a:lnTo>
                    <a:pt x="162763" y="148805"/>
                  </a:lnTo>
                  <a:lnTo>
                    <a:pt x="138455" y="180962"/>
                  </a:lnTo>
                  <a:lnTo>
                    <a:pt x="133388" y="214249"/>
                  </a:lnTo>
                  <a:lnTo>
                    <a:pt x="137058" y="232829"/>
                  </a:lnTo>
                  <a:lnTo>
                    <a:pt x="145542" y="250024"/>
                  </a:lnTo>
                  <a:lnTo>
                    <a:pt x="158648" y="265938"/>
                  </a:lnTo>
                  <a:lnTo>
                    <a:pt x="132842" y="265861"/>
                  </a:lnTo>
                  <a:lnTo>
                    <a:pt x="124739" y="265938"/>
                  </a:lnTo>
                  <a:lnTo>
                    <a:pt x="118097" y="265938"/>
                  </a:lnTo>
                  <a:lnTo>
                    <a:pt x="114452" y="269392"/>
                  </a:lnTo>
                  <a:lnTo>
                    <a:pt x="114261" y="276034"/>
                  </a:lnTo>
                  <a:lnTo>
                    <a:pt x="114160" y="303415"/>
                  </a:lnTo>
                  <a:lnTo>
                    <a:pt x="114261" y="319125"/>
                  </a:lnTo>
                  <a:lnTo>
                    <a:pt x="118097" y="322491"/>
                  </a:lnTo>
                  <a:lnTo>
                    <a:pt x="124447" y="322770"/>
                  </a:lnTo>
                  <a:lnTo>
                    <a:pt x="127165" y="322948"/>
                  </a:lnTo>
                  <a:lnTo>
                    <a:pt x="129870" y="322770"/>
                  </a:lnTo>
                  <a:lnTo>
                    <a:pt x="132867" y="322770"/>
                  </a:lnTo>
                  <a:lnTo>
                    <a:pt x="132867" y="341744"/>
                  </a:lnTo>
                  <a:lnTo>
                    <a:pt x="129032" y="341744"/>
                  </a:lnTo>
                  <a:lnTo>
                    <a:pt x="127723" y="341464"/>
                  </a:lnTo>
                  <a:lnTo>
                    <a:pt x="117449" y="341464"/>
                  </a:lnTo>
                  <a:lnTo>
                    <a:pt x="114554" y="344360"/>
                  </a:lnTo>
                  <a:lnTo>
                    <a:pt x="114554" y="395300"/>
                  </a:lnTo>
                  <a:lnTo>
                    <a:pt x="117538" y="398475"/>
                  </a:lnTo>
                  <a:lnTo>
                    <a:pt x="282359" y="398475"/>
                  </a:lnTo>
                  <a:lnTo>
                    <a:pt x="285534" y="395490"/>
                  </a:lnTo>
                  <a:lnTo>
                    <a:pt x="285534" y="379501"/>
                  </a:lnTo>
                  <a:lnTo>
                    <a:pt x="285534" y="361188"/>
                  </a:lnTo>
                  <a:lnTo>
                    <a:pt x="285534" y="360616"/>
                  </a:lnTo>
                  <a:lnTo>
                    <a:pt x="301142" y="360616"/>
                  </a:lnTo>
                  <a:lnTo>
                    <a:pt x="304596" y="357251"/>
                  </a:lnTo>
                  <a:lnTo>
                    <a:pt x="304685" y="341744"/>
                  </a:lnTo>
                  <a:lnTo>
                    <a:pt x="304698" y="341464"/>
                  </a:lnTo>
                  <a:lnTo>
                    <a:pt x="304698" y="323227"/>
                  </a:lnTo>
                  <a:lnTo>
                    <a:pt x="304698" y="322770"/>
                  </a:lnTo>
                  <a:close/>
                </a:path>
                <a:path w="608965" h="607694">
                  <a:moveTo>
                    <a:pt x="608660" y="417550"/>
                  </a:moveTo>
                  <a:lnTo>
                    <a:pt x="608647" y="76390"/>
                  </a:lnTo>
                  <a:lnTo>
                    <a:pt x="608647" y="59651"/>
                  </a:lnTo>
                  <a:lnTo>
                    <a:pt x="605917" y="56959"/>
                  </a:lnTo>
                  <a:lnTo>
                    <a:pt x="589572" y="56959"/>
                  </a:lnTo>
                  <a:lnTo>
                    <a:pt x="589572" y="436981"/>
                  </a:lnTo>
                  <a:lnTo>
                    <a:pt x="589572" y="474192"/>
                  </a:lnTo>
                  <a:lnTo>
                    <a:pt x="387286" y="474192"/>
                  </a:lnTo>
                  <a:lnTo>
                    <a:pt x="387286" y="550367"/>
                  </a:lnTo>
                  <a:lnTo>
                    <a:pt x="221627" y="550367"/>
                  </a:lnTo>
                  <a:lnTo>
                    <a:pt x="232270" y="507707"/>
                  </a:lnTo>
                  <a:lnTo>
                    <a:pt x="235737" y="494004"/>
                  </a:lnTo>
                  <a:lnTo>
                    <a:pt x="373176" y="494004"/>
                  </a:lnTo>
                  <a:lnTo>
                    <a:pt x="376669" y="508025"/>
                  </a:lnTo>
                  <a:lnTo>
                    <a:pt x="387286" y="550367"/>
                  </a:lnTo>
                  <a:lnTo>
                    <a:pt x="387286" y="474192"/>
                  </a:lnTo>
                  <a:lnTo>
                    <a:pt x="19519" y="474192"/>
                  </a:lnTo>
                  <a:lnTo>
                    <a:pt x="19519" y="436981"/>
                  </a:lnTo>
                  <a:lnTo>
                    <a:pt x="589572" y="436981"/>
                  </a:lnTo>
                  <a:lnTo>
                    <a:pt x="589572" y="56959"/>
                  </a:lnTo>
                  <a:lnTo>
                    <a:pt x="589381" y="56959"/>
                  </a:lnTo>
                  <a:lnTo>
                    <a:pt x="589381" y="76390"/>
                  </a:lnTo>
                  <a:lnTo>
                    <a:pt x="589381" y="417550"/>
                  </a:lnTo>
                  <a:lnTo>
                    <a:pt x="533146" y="417550"/>
                  </a:lnTo>
                  <a:lnTo>
                    <a:pt x="533146" y="417169"/>
                  </a:lnTo>
                  <a:lnTo>
                    <a:pt x="533146" y="76390"/>
                  </a:lnTo>
                  <a:lnTo>
                    <a:pt x="589381" y="76390"/>
                  </a:lnTo>
                  <a:lnTo>
                    <a:pt x="589381" y="56959"/>
                  </a:lnTo>
                  <a:lnTo>
                    <a:pt x="532561" y="56959"/>
                  </a:lnTo>
                  <a:lnTo>
                    <a:pt x="532663" y="19164"/>
                  </a:lnTo>
                  <a:lnTo>
                    <a:pt x="532777" y="13208"/>
                  </a:lnTo>
                  <a:lnTo>
                    <a:pt x="532955" y="7962"/>
                  </a:lnTo>
                  <a:lnTo>
                    <a:pt x="531736" y="3403"/>
                  </a:lnTo>
                  <a:lnTo>
                    <a:pt x="526783" y="0"/>
                  </a:lnTo>
                  <a:lnTo>
                    <a:pt x="513321" y="0"/>
                  </a:lnTo>
                  <a:lnTo>
                    <a:pt x="513321" y="19164"/>
                  </a:lnTo>
                  <a:lnTo>
                    <a:pt x="513321" y="417169"/>
                  </a:lnTo>
                  <a:lnTo>
                    <a:pt x="95580" y="417169"/>
                  </a:lnTo>
                  <a:lnTo>
                    <a:pt x="95580" y="104343"/>
                  </a:lnTo>
                  <a:lnTo>
                    <a:pt x="177990" y="104343"/>
                  </a:lnTo>
                  <a:lnTo>
                    <a:pt x="180886" y="101536"/>
                  </a:lnTo>
                  <a:lnTo>
                    <a:pt x="180886" y="85064"/>
                  </a:lnTo>
                  <a:lnTo>
                    <a:pt x="180886" y="35839"/>
                  </a:lnTo>
                  <a:lnTo>
                    <a:pt x="180886" y="19164"/>
                  </a:lnTo>
                  <a:lnTo>
                    <a:pt x="513321" y="19164"/>
                  </a:lnTo>
                  <a:lnTo>
                    <a:pt x="513321" y="0"/>
                  </a:lnTo>
                  <a:lnTo>
                    <a:pt x="167716" y="0"/>
                  </a:lnTo>
                  <a:lnTo>
                    <a:pt x="161353" y="6286"/>
                  </a:lnTo>
                  <a:lnTo>
                    <a:pt x="161353" y="35839"/>
                  </a:lnTo>
                  <a:lnTo>
                    <a:pt x="161353" y="85064"/>
                  </a:lnTo>
                  <a:lnTo>
                    <a:pt x="111937" y="85064"/>
                  </a:lnTo>
                  <a:lnTo>
                    <a:pt x="120662" y="76390"/>
                  </a:lnTo>
                  <a:lnTo>
                    <a:pt x="139992" y="57111"/>
                  </a:lnTo>
                  <a:lnTo>
                    <a:pt x="161353" y="35839"/>
                  </a:lnTo>
                  <a:lnTo>
                    <a:pt x="161353" y="6286"/>
                  </a:lnTo>
                  <a:lnTo>
                    <a:pt x="140944" y="26416"/>
                  </a:lnTo>
                  <a:lnTo>
                    <a:pt x="111658" y="55816"/>
                  </a:lnTo>
                  <a:lnTo>
                    <a:pt x="108750" y="57111"/>
                  </a:lnTo>
                  <a:lnTo>
                    <a:pt x="104648" y="57111"/>
                  </a:lnTo>
                  <a:lnTo>
                    <a:pt x="90347" y="57099"/>
                  </a:lnTo>
                  <a:lnTo>
                    <a:pt x="90347" y="76390"/>
                  </a:lnTo>
                  <a:lnTo>
                    <a:pt x="88760" y="78066"/>
                  </a:lnTo>
                  <a:lnTo>
                    <a:pt x="87642" y="79667"/>
                  </a:lnTo>
                  <a:lnTo>
                    <a:pt x="86144" y="80772"/>
                  </a:lnTo>
                  <a:lnTo>
                    <a:pt x="80949" y="85890"/>
                  </a:lnTo>
                  <a:lnTo>
                    <a:pt x="77812" y="91732"/>
                  </a:lnTo>
                  <a:lnTo>
                    <a:pt x="76276" y="98310"/>
                  </a:lnTo>
                  <a:lnTo>
                    <a:pt x="75869" y="105625"/>
                  </a:lnTo>
                  <a:lnTo>
                    <a:pt x="76009" y="156349"/>
                  </a:lnTo>
                  <a:lnTo>
                    <a:pt x="76060" y="417449"/>
                  </a:lnTo>
                  <a:lnTo>
                    <a:pt x="19342" y="417449"/>
                  </a:lnTo>
                  <a:lnTo>
                    <a:pt x="19342" y="76390"/>
                  </a:lnTo>
                  <a:lnTo>
                    <a:pt x="90347" y="76390"/>
                  </a:lnTo>
                  <a:lnTo>
                    <a:pt x="90347" y="57099"/>
                  </a:lnTo>
                  <a:lnTo>
                    <a:pt x="13830" y="56959"/>
                  </a:lnTo>
                  <a:lnTo>
                    <a:pt x="7937" y="56959"/>
                  </a:lnTo>
                  <a:lnTo>
                    <a:pt x="3365" y="57975"/>
                  </a:lnTo>
                  <a:lnTo>
                    <a:pt x="0" y="62928"/>
                  </a:lnTo>
                  <a:lnTo>
                    <a:pt x="0" y="487832"/>
                  </a:lnTo>
                  <a:lnTo>
                    <a:pt x="3365" y="492594"/>
                  </a:lnTo>
                  <a:lnTo>
                    <a:pt x="7937" y="493814"/>
                  </a:lnTo>
                  <a:lnTo>
                    <a:pt x="13830" y="493623"/>
                  </a:lnTo>
                  <a:lnTo>
                    <a:pt x="215976" y="493572"/>
                  </a:lnTo>
                  <a:lnTo>
                    <a:pt x="201904" y="550456"/>
                  </a:lnTo>
                  <a:lnTo>
                    <a:pt x="181914" y="550456"/>
                  </a:lnTo>
                  <a:lnTo>
                    <a:pt x="173672" y="551967"/>
                  </a:lnTo>
                  <a:lnTo>
                    <a:pt x="167386" y="556018"/>
                  </a:lnTo>
                  <a:lnTo>
                    <a:pt x="163334" y="562317"/>
                  </a:lnTo>
                  <a:lnTo>
                    <a:pt x="161912" y="570090"/>
                  </a:lnTo>
                  <a:lnTo>
                    <a:pt x="161823" y="574484"/>
                  </a:lnTo>
                  <a:lnTo>
                    <a:pt x="162102" y="578497"/>
                  </a:lnTo>
                  <a:lnTo>
                    <a:pt x="161823" y="582422"/>
                  </a:lnTo>
                  <a:lnTo>
                    <a:pt x="161988" y="590638"/>
                  </a:lnTo>
                  <a:lnTo>
                    <a:pt x="164350" y="597573"/>
                  </a:lnTo>
                  <a:lnTo>
                    <a:pt x="169024" y="603199"/>
                  </a:lnTo>
                  <a:lnTo>
                    <a:pt x="176123" y="607479"/>
                  </a:lnTo>
                  <a:lnTo>
                    <a:pt x="432981" y="607479"/>
                  </a:lnTo>
                  <a:lnTo>
                    <a:pt x="447205" y="582422"/>
                  </a:lnTo>
                  <a:lnTo>
                    <a:pt x="446798" y="578497"/>
                  </a:lnTo>
                  <a:lnTo>
                    <a:pt x="447205" y="574484"/>
                  </a:lnTo>
                  <a:lnTo>
                    <a:pt x="428028" y="550545"/>
                  </a:lnTo>
                  <a:lnTo>
                    <a:pt x="427748" y="550545"/>
                  </a:lnTo>
                  <a:lnTo>
                    <a:pt x="427748" y="570090"/>
                  </a:lnTo>
                  <a:lnTo>
                    <a:pt x="427748" y="588403"/>
                  </a:lnTo>
                  <a:lnTo>
                    <a:pt x="181267" y="588403"/>
                  </a:lnTo>
                  <a:lnTo>
                    <a:pt x="181267" y="570090"/>
                  </a:lnTo>
                  <a:lnTo>
                    <a:pt x="427748" y="570090"/>
                  </a:lnTo>
                  <a:lnTo>
                    <a:pt x="427748" y="550545"/>
                  </a:lnTo>
                  <a:lnTo>
                    <a:pt x="421005" y="550367"/>
                  </a:lnTo>
                  <a:lnTo>
                    <a:pt x="414210" y="550545"/>
                  </a:lnTo>
                  <a:lnTo>
                    <a:pt x="406908" y="550545"/>
                  </a:lnTo>
                  <a:lnTo>
                    <a:pt x="406869" y="550367"/>
                  </a:lnTo>
                  <a:lnTo>
                    <a:pt x="396151" y="507707"/>
                  </a:lnTo>
                  <a:lnTo>
                    <a:pt x="392747" y="494004"/>
                  </a:lnTo>
                  <a:lnTo>
                    <a:pt x="392633" y="493534"/>
                  </a:lnTo>
                  <a:lnTo>
                    <a:pt x="605917" y="493534"/>
                  </a:lnTo>
                  <a:lnTo>
                    <a:pt x="608660" y="491007"/>
                  </a:lnTo>
                  <a:lnTo>
                    <a:pt x="608660" y="474192"/>
                  </a:lnTo>
                  <a:lnTo>
                    <a:pt x="608660" y="436981"/>
                  </a:lnTo>
                  <a:lnTo>
                    <a:pt x="608660" y="41755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0951" y="2468011"/>
              <a:ext cx="171179" cy="1804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58318" y="2287993"/>
              <a:ext cx="606425" cy="1365885"/>
            </a:xfrm>
            <a:custGeom>
              <a:avLst/>
              <a:gdLst/>
              <a:ahLst/>
              <a:cxnLst/>
              <a:rect l="l" t="t" r="r" b="b"/>
              <a:pathLst>
                <a:path w="606425" h="1365885">
                  <a:moveTo>
                    <a:pt x="171754" y="1051140"/>
                  </a:moveTo>
                  <a:lnTo>
                    <a:pt x="131864" y="1051140"/>
                  </a:lnTo>
                  <a:lnTo>
                    <a:pt x="131864" y="1070635"/>
                  </a:lnTo>
                  <a:lnTo>
                    <a:pt x="171754" y="1070635"/>
                  </a:lnTo>
                  <a:lnTo>
                    <a:pt x="171754" y="1051140"/>
                  </a:lnTo>
                  <a:close/>
                </a:path>
                <a:path w="606425" h="1365885">
                  <a:moveTo>
                    <a:pt x="191884" y="1132459"/>
                  </a:moveTo>
                  <a:lnTo>
                    <a:pt x="131953" y="1132459"/>
                  </a:lnTo>
                  <a:lnTo>
                    <a:pt x="131953" y="1151953"/>
                  </a:lnTo>
                  <a:lnTo>
                    <a:pt x="191884" y="1151953"/>
                  </a:lnTo>
                  <a:lnTo>
                    <a:pt x="191884" y="1132459"/>
                  </a:lnTo>
                  <a:close/>
                </a:path>
                <a:path w="606425" h="1365885">
                  <a:moveTo>
                    <a:pt x="211924" y="1253871"/>
                  </a:moveTo>
                  <a:lnTo>
                    <a:pt x="131953" y="1253871"/>
                  </a:lnTo>
                  <a:lnTo>
                    <a:pt x="131953" y="1273365"/>
                  </a:lnTo>
                  <a:lnTo>
                    <a:pt x="211924" y="1273365"/>
                  </a:lnTo>
                  <a:lnTo>
                    <a:pt x="211924" y="1253871"/>
                  </a:lnTo>
                  <a:close/>
                </a:path>
                <a:path w="606425" h="1365885">
                  <a:moveTo>
                    <a:pt x="212217" y="1172933"/>
                  </a:moveTo>
                  <a:lnTo>
                    <a:pt x="131953" y="1172933"/>
                  </a:lnTo>
                  <a:lnTo>
                    <a:pt x="131953" y="1192606"/>
                  </a:lnTo>
                  <a:lnTo>
                    <a:pt x="212217" y="1192606"/>
                  </a:lnTo>
                  <a:lnTo>
                    <a:pt x="212217" y="1172933"/>
                  </a:lnTo>
                  <a:close/>
                </a:path>
                <a:path w="606425" h="1365885">
                  <a:moveTo>
                    <a:pt x="212305" y="1213497"/>
                  </a:moveTo>
                  <a:lnTo>
                    <a:pt x="131864" y="1213497"/>
                  </a:lnTo>
                  <a:lnTo>
                    <a:pt x="131864" y="1232801"/>
                  </a:lnTo>
                  <a:lnTo>
                    <a:pt x="212305" y="1232801"/>
                  </a:lnTo>
                  <a:lnTo>
                    <a:pt x="212305" y="1213497"/>
                  </a:lnTo>
                  <a:close/>
                </a:path>
                <a:path w="606425" h="1365885">
                  <a:moveTo>
                    <a:pt x="252577" y="1132370"/>
                  </a:moveTo>
                  <a:lnTo>
                    <a:pt x="212966" y="1132370"/>
                  </a:lnTo>
                  <a:lnTo>
                    <a:pt x="212966" y="1152042"/>
                  </a:lnTo>
                  <a:lnTo>
                    <a:pt x="252577" y="1152042"/>
                  </a:lnTo>
                  <a:lnTo>
                    <a:pt x="252577" y="1132370"/>
                  </a:lnTo>
                  <a:close/>
                </a:path>
                <a:path w="606425" h="1365885">
                  <a:moveTo>
                    <a:pt x="252666" y="1091895"/>
                  </a:moveTo>
                  <a:lnTo>
                    <a:pt x="131953" y="1091895"/>
                  </a:lnTo>
                  <a:lnTo>
                    <a:pt x="131953" y="1111288"/>
                  </a:lnTo>
                  <a:lnTo>
                    <a:pt x="252666" y="1111288"/>
                  </a:lnTo>
                  <a:lnTo>
                    <a:pt x="252666" y="1091895"/>
                  </a:lnTo>
                  <a:close/>
                </a:path>
                <a:path w="606425" h="1365885">
                  <a:moveTo>
                    <a:pt x="256006" y="170967"/>
                  </a:moveTo>
                  <a:lnTo>
                    <a:pt x="252209" y="152234"/>
                  </a:lnTo>
                  <a:lnTo>
                    <a:pt x="242811" y="138328"/>
                  </a:lnTo>
                  <a:lnTo>
                    <a:pt x="241846" y="136893"/>
                  </a:lnTo>
                  <a:lnTo>
                    <a:pt x="240220" y="135801"/>
                  </a:lnTo>
                  <a:lnTo>
                    <a:pt x="240220" y="170776"/>
                  </a:lnTo>
                  <a:lnTo>
                    <a:pt x="237655" y="183375"/>
                  </a:lnTo>
                  <a:lnTo>
                    <a:pt x="230682" y="193675"/>
                  </a:lnTo>
                  <a:lnTo>
                    <a:pt x="220345" y="200647"/>
                  </a:lnTo>
                  <a:lnTo>
                    <a:pt x="207695" y="203200"/>
                  </a:lnTo>
                  <a:lnTo>
                    <a:pt x="195046" y="200647"/>
                  </a:lnTo>
                  <a:lnTo>
                    <a:pt x="184721" y="193675"/>
                  </a:lnTo>
                  <a:lnTo>
                    <a:pt x="177749" y="183375"/>
                  </a:lnTo>
                  <a:lnTo>
                    <a:pt x="175183" y="170776"/>
                  </a:lnTo>
                  <a:lnTo>
                    <a:pt x="177749" y="158178"/>
                  </a:lnTo>
                  <a:lnTo>
                    <a:pt x="184721" y="147866"/>
                  </a:lnTo>
                  <a:lnTo>
                    <a:pt x="195046" y="140893"/>
                  </a:lnTo>
                  <a:lnTo>
                    <a:pt x="207695" y="138328"/>
                  </a:lnTo>
                  <a:lnTo>
                    <a:pt x="220345" y="140893"/>
                  </a:lnTo>
                  <a:lnTo>
                    <a:pt x="230682" y="147866"/>
                  </a:lnTo>
                  <a:lnTo>
                    <a:pt x="237655" y="158178"/>
                  </a:lnTo>
                  <a:lnTo>
                    <a:pt x="240220" y="170776"/>
                  </a:lnTo>
                  <a:lnTo>
                    <a:pt x="240220" y="135801"/>
                  </a:lnTo>
                  <a:lnTo>
                    <a:pt x="226479" y="126530"/>
                  </a:lnTo>
                  <a:lnTo>
                    <a:pt x="207695" y="122720"/>
                  </a:lnTo>
                  <a:lnTo>
                    <a:pt x="188925" y="126530"/>
                  </a:lnTo>
                  <a:lnTo>
                    <a:pt x="173558" y="136893"/>
                  </a:lnTo>
                  <a:lnTo>
                    <a:pt x="163195" y="152234"/>
                  </a:lnTo>
                  <a:lnTo>
                    <a:pt x="159397" y="170967"/>
                  </a:lnTo>
                  <a:lnTo>
                    <a:pt x="163195" y="189699"/>
                  </a:lnTo>
                  <a:lnTo>
                    <a:pt x="173558" y="205028"/>
                  </a:lnTo>
                  <a:lnTo>
                    <a:pt x="188925" y="215379"/>
                  </a:lnTo>
                  <a:lnTo>
                    <a:pt x="207695" y="219189"/>
                  </a:lnTo>
                  <a:lnTo>
                    <a:pt x="226491" y="215379"/>
                  </a:lnTo>
                  <a:lnTo>
                    <a:pt x="241871" y="205028"/>
                  </a:lnTo>
                  <a:lnTo>
                    <a:pt x="243103" y="203200"/>
                  </a:lnTo>
                  <a:lnTo>
                    <a:pt x="252247" y="189699"/>
                  </a:lnTo>
                  <a:lnTo>
                    <a:pt x="256006" y="170967"/>
                  </a:lnTo>
                  <a:close/>
                </a:path>
                <a:path w="606425" h="1365885">
                  <a:moveTo>
                    <a:pt x="293128" y="1051331"/>
                  </a:moveTo>
                  <a:lnTo>
                    <a:pt x="192633" y="1051331"/>
                  </a:lnTo>
                  <a:lnTo>
                    <a:pt x="192633" y="1070724"/>
                  </a:lnTo>
                  <a:lnTo>
                    <a:pt x="293128" y="1070724"/>
                  </a:lnTo>
                  <a:lnTo>
                    <a:pt x="293128" y="1051331"/>
                  </a:lnTo>
                  <a:close/>
                </a:path>
                <a:path w="606425" h="1365885">
                  <a:moveTo>
                    <a:pt x="333768" y="1213408"/>
                  </a:moveTo>
                  <a:lnTo>
                    <a:pt x="273646" y="1213408"/>
                  </a:lnTo>
                  <a:lnTo>
                    <a:pt x="273646" y="1232890"/>
                  </a:lnTo>
                  <a:lnTo>
                    <a:pt x="333768" y="1232890"/>
                  </a:lnTo>
                  <a:lnTo>
                    <a:pt x="333768" y="1213408"/>
                  </a:lnTo>
                  <a:close/>
                </a:path>
                <a:path w="606425" h="1365885">
                  <a:moveTo>
                    <a:pt x="343598" y="1010488"/>
                  </a:moveTo>
                  <a:lnTo>
                    <a:pt x="223075" y="1010488"/>
                  </a:lnTo>
                  <a:lnTo>
                    <a:pt x="223075" y="1029970"/>
                  </a:lnTo>
                  <a:lnTo>
                    <a:pt x="343598" y="1029970"/>
                  </a:lnTo>
                  <a:lnTo>
                    <a:pt x="343598" y="1010488"/>
                  </a:lnTo>
                  <a:close/>
                </a:path>
                <a:path w="606425" h="1365885">
                  <a:moveTo>
                    <a:pt x="343992" y="878027"/>
                  </a:moveTo>
                  <a:lnTo>
                    <a:pt x="342265" y="868705"/>
                  </a:lnTo>
                  <a:lnTo>
                    <a:pt x="337235" y="860005"/>
                  </a:lnTo>
                  <a:lnTo>
                    <a:pt x="335826" y="858253"/>
                  </a:lnTo>
                  <a:lnTo>
                    <a:pt x="334708" y="855713"/>
                  </a:lnTo>
                  <a:lnTo>
                    <a:pt x="334429" y="853452"/>
                  </a:lnTo>
                  <a:lnTo>
                    <a:pt x="332689" y="846734"/>
                  </a:lnTo>
                  <a:lnTo>
                    <a:pt x="331863" y="843572"/>
                  </a:lnTo>
                  <a:lnTo>
                    <a:pt x="326910" y="836231"/>
                  </a:lnTo>
                  <a:lnTo>
                    <a:pt x="326542" y="835685"/>
                  </a:lnTo>
                  <a:lnTo>
                    <a:pt x="325526" y="834961"/>
                  </a:lnTo>
                  <a:lnTo>
                    <a:pt x="325526" y="875461"/>
                  </a:lnTo>
                  <a:lnTo>
                    <a:pt x="325437" y="880935"/>
                  </a:lnTo>
                  <a:lnTo>
                    <a:pt x="319227" y="884834"/>
                  </a:lnTo>
                  <a:lnTo>
                    <a:pt x="312788" y="888974"/>
                  </a:lnTo>
                  <a:lnTo>
                    <a:pt x="311759" y="891311"/>
                  </a:lnTo>
                  <a:lnTo>
                    <a:pt x="311785" y="891971"/>
                  </a:lnTo>
                  <a:lnTo>
                    <a:pt x="313537" y="899007"/>
                  </a:lnTo>
                  <a:lnTo>
                    <a:pt x="315137" y="905751"/>
                  </a:lnTo>
                  <a:lnTo>
                    <a:pt x="311289" y="909967"/>
                  </a:lnTo>
                  <a:lnTo>
                    <a:pt x="295744" y="906691"/>
                  </a:lnTo>
                  <a:lnTo>
                    <a:pt x="294995" y="907046"/>
                  </a:lnTo>
                  <a:lnTo>
                    <a:pt x="289661" y="914933"/>
                  </a:lnTo>
                  <a:lnTo>
                    <a:pt x="286105" y="920076"/>
                  </a:lnTo>
                  <a:lnTo>
                    <a:pt x="280479" y="920076"/>
                  </a:lnTo>
                  <a:lnTo>
                    <a:pt x="277114" y="914819"/>
                  </a:lnTo>
                  <a:lnTo>
                    <a:pt x="273850" y="909967"/>
                  </a:lnTo>
                  <a:lnTo>
                    <a:pt x="271957" y="907161"/>
                  </a:lnTo>
                  <a:lnTo>
                    <a:pt x="271310" y="906856"/>
                  </a:lnTo>
                  <a:lnTo>
                    <a:pt x="255663" y="909967"/>
                  </a:lnTo>
                  <a:lnTo>
                    <a:pt x="251726" y="906030"/>
                  </a:lnTo>
                  <a:lnTo>
                    <a:pt x="253225" y="899553"/>
                  </a:lnTo>
                  <a:lnTo>
                    <a:pt x="255193" y="891311"/>
                  </a:lnTo>
                  <a:lnTo>
                    <a:pt x="254444" y="889444"/>
                  </a:lnTo>
                  <a:lnTo>
                    <a:pt x="247205" y="884758"/>
                  </a:lnTo>
                  <a:lnTo>
                    <a:pt x="241338" y="881011"/>
                  </a:lnTo>
                  <a:lnTo>
                    <a:pt x="241706" y="875855"/>
                  </a:lnTo>
                  <a:lnTo>
                    <a:pt x="247421" y="871639"/>
                  </a:lnTo>
                  <a:lnTo>
                    <a:pt x="250520" y="869492"/>
                  </a:lnTo>
                  <a:lnTo>
                    <a:pt x="252857" y="866216"/>
                  </a:lnTo>
                  <a:lnTo>
                    <a:pt x="255473" y="863409"/>
                  </a:lnTo>
                  <a:lnTo>
                    <a:pt x="255104" y="862939"/>
                  </a:lnTo>
                  <a:lnTo>
                    <a:pt x="254825" y="862469"/>
                  </a:lnTo>
                  <a:lnTo>
                    <a:pt x="254444" y="862076"/>
                  </a:lnTo>
                  <a:lnTo>
                    <a:pt x="253885" y="860399"/>
                  </a:lnTo>
                  <a:lnTo>
                    <a:pt x="253517" y="858608"/>
                  </a:lnTo>
                  <a:lnTo>
                    <a:pt x="253326" y="857123"/>
                  </a:lnTo>
                  <a:lnTo>
                    <a:pt x="251917" y="851027"/>
                  </a:lnTo>
                  <a:lnTo>
                    <a:pt x="256044" y="846429"/>
                  </a:lnTo>
                  <a:lnTo>
                    <a:pt x="261937" y="848220"/>
                  </a:lnTo>
                  <a:lnTo>
                    <a:pt x="269240" y="850366"/>
                  </a:lnTo>
                  <a:lnTo>
                    <a:pt x="273837" y="848487"/>
                  </a:lnTo>
                  <a:lnTo>
                    <a:pt x="274955" y="846429"/>
                  </a:lnTo>
                  <a:lnTo>
                    <a:pt x="277482" y="841743"/>
                  </a:lnTo>
                  <a:lnTo>
                    <a:pt x="280390" y="836231"/>
                  </a:lnTo>
                  <a:lnTo>
                    <a:pt x="286385" y="836587"/>
                  </a:lnTo>
                  <a:lnTo>
                    <a:pt x="294627" y="849426"/>
                  </a:lnTo>
                  <a:lnTo>
                    <a:pt x="295567" y="849820"/>
                  </a:lnTo>
                  <a:lnTo>
                    <a:pt x="311111" y="846734"/>
                  </a:lnTo>
                  <a:lnTo>
                    <a:pt x="315036" y="850760"/>
                  </a:lnTo>
                  <a:lnTo>
                    <a:pt x="325526" y="875461"/>
                  </a:lnTo>
                  <a:lnTo>
                    <a:pt x="325526" y="834961"/>
                  </a:lnTo>
                  <a:lnTo>
                    <a:pt x="318782" y="830148"/>
                  </a:lnTo>
                  <a:lnTo>
                    <a:pt x="308952" y="827341"/>
                  </a:lnTo>
                  <a:lnTo>
                    <a:pt x="306336" y="826947"/>
                  </a:lnTo>
                  <a:lnTo>
                    <a:pt x="303428" y="825741"/>
                  </a:lnTo>
                  <a:lnTo>
                    <a:pt x="301269" y="824052"/>
                  </a:lnTo>
                  <a:lnTo>
                    <a:pt x="292823" y="819200"/>
                  </a:lnTo>
                  <a:lnTo>
                    <a:pt x="283756" y="817460"/>
                  </a:lnTo>
                  <a:lnTo>
                    <a:pt x="274701" y="818857"/>
                  </a:lnTo>
                  <a:lnTo>
                    <a:pt x="266242" y="823391"/>
                  </a:lnTo>
                  <a:lnTo>
                    <a:pt x="263715" y="825271"/>
                  </a:lnTo>
                  <a:lnTo>
                    <a:pt x="260248" y="826871"/>
                  </a:lnTo>
                  <a:lnTo>
                    <a:pt x="232435" y="853097"/>
                  </a:lnTo>
                  <a:lnTo>
                    <a:pt x="232156" y="855713"/>
                  </a:lnTo>
                  <a:lnTo>
                    <a:pt x="230568" y="858253"/>
                  </a:lnTo>
                  <a:lnTo>
                    <a:pt x="229158" y="862076"/>
                  </a:lnTo>
                  <a:lnTo>
                    <a:pt x="227380" y="859269"/>
                  </a:lnTo>
                  <a:lnTo>
                    <a:pt x="226733" y="857973"/>
                  </a:lnTo>
                  <a:lnTo>
                    <a:pt x="225983" y="856843"/>
                  </a:lnTo>
                  <a:lnTo>
                    <a:pt x="222605" y="852741"/>
                  </a:lnTo>
                  <a:lnTo>
                    <a:pt x="222605" y="919035"/>
                  </a:lnTo>
                  <a:lnTo>
                    <a:pt x="214528" y="958596"/>
                  </a:lnTo>
                  <a:lnTo>
                    <a:pt x="192646" y="990879"/>
                  </a:lnTo>
                  <a:lnTo>
                    <a:pt x="160324" y="1012583"/>
                  </a:lnTo>
                  <a:lnTo>
                    <a:pt x="120904" y="1020419"/>
                  </a:lnTo>
                  <a:lnTo>
                    <a:pt x="81724" y="1012253"/>
                  </a:lnTo>
                  <a:lnTo>
                    <a:pt x="49707" y="990371"/>
                  </a:lnTo>
                  <a:lnTo>
                    <a:pt x="28105" y="958088"/>
                  </a:lnTo>
                  <a:lnTo>
                    <a:pt x="20218" y="918679"/>
                  </a:lnTo>
                  <a:lnTo>
                    <a:pt x="28295" y="879335"/>
                  </a:lnTo>
                  <a:lnTo>
                    <a:pt x="50038" y="847115"/>
                  </a:lnTo>
                  <a:lnTo>
                    <a:pt x="82156" y="825334"/>
                  </a:lnTo>
                  <a:lnTo>
                    <a:pt x="121373" y="817308"/>
                  </a:lnTo>
                  <a:lnTo>
                    <a:pt x="160718" y="825334"/>
                  </a:lnTo>
                  <a:lnTo>
                    <a:pt x="192951" y="847204"/>
                  </a:lnTo>
                  <a:lnTo>
                    <a:pt x="214706" y="879551"/>
                  </a:lnTo>
                  <a:lnTo>
                    <a:pt x="222605" y="919035"/>
                  </a:lnTo>
                  <a:lnTo>
                    <a:pt x="222605" y="852741"/>
                  </a:lnTo>
                  <a:lnTo>
                    <a:pt x="202730" y="828586"/>
                  </a:lnTo>
                  <a:lnTo>
                    <a:pt x="185915" y="817308"/>
                  </a:lnTo>
                  <a:lnTo>
                    <a:pt x="173164" y="808736"/>
                  </a:lnTo>
                  <a:lnTo>
                    <a:pt x="139369" y="798322"/>
                  </a:lnTo>
                  <a:lnTo>
                    <a:pt x="103479" y="798372"/>
                  </a:lnTo>
                  <a:lnTo>
                    <a:pt x="68414" y="809282"/>
                  </a:lnTo>
                  <a:lnTo>
                    <a:pt x="16560" y="857567"/>
                  </a:lnTo>
                  <a:lnTo>
                    <a:pt x="1866" y="896658"/>
                  </a:lnTo>
                  <a:lnTo>
                    <a:pt x="1028" y="901547"/>
                  </a:lnTo>
                  <a:lnTo>
                    <a:pt x="114" y="905751"/>
                  </a:lnTo>
                  <a:lnTo>
                    <a:pt x="0" y="931329"/>
                  </a:lnTo>
                  <a:lnTo>
                    <a:pt x="279" y="932459"/>
                  </a:lnTo>
                  <a:lnTo>
                    <a:pt x="838" y="933475"/>
                  </a:lnTo>
                  <a:lnTo>
                    <a:pt x="1117" y="934605"/>
                  </a:lnTo>
                  <a:lnTo>
                    <a:pt x="14198" y="975537"/>
                  </a:lnTo>
                  <a:lnTo>
                    <a:pt x="39585" y="1008608"/>
                  </a:lnTo>
                  <a:lnTo>
                    <a:pt x="74422" y="1031138"/>
                  </a:lnTo>
                  <a:lnTo>
                    <a:pt x="115849" y="1040460"/>
                  </a:lnTo>
                  <a:lnTo>
                    <a:pt x="158508" y="1034745"/>
                  </a:lnTo>
                  <a:lnTo>
                    <a:pt x="195338" y="1015326"/>
                  </a:lnTo>
                  <a:lnTo>
                    <a:pt x="223456" y="984465"/>
                  </a:lnTo>
                  <a:lnTo>
                    <a:pt x="239928" y="944435"/>
                  </a:lnTo>
                  <a:lnTo>
                    <a:pt x="242087" y="931049"/>
                  </a:lnTo>
                  <a:lnTo>
                    <a:pt x="243116" y="924966"/>
                  </a:lnTo>
                  <a:lnTo>
                    <a:pt x="248272" y="926363"/>
                  </a:lnTo>
                  <a:lnTo>
                    <a:pt x="253225" y="927658"/>
                  </a:lnTo>
                  <a:lnTo>
                    <a:pt x="258000" y="929182"/>
                  </a:lnTo>
                  <a:lnTo>
                    <a:pt x="260540" y="929919"/>
                  </a:lnTo>
                  <a:lnTo>
                    <a:pt x="263347" y="930656"/>
                  </a:lnTo>
                  <a:lnTo>
                    <a:pt x="265214" y="932345"/>
                  </a:lnTo>
                  <a:lnTo>
                    <a:pt x="273964" y="937412"/>
                  </a:lnTo>
                  <a:lnTo>
                    <a:pt x="283362" y="939088"/>
                  </a:lnTo>
                  <a:lnTo>
                    <a:pt x="292798" y="937374"/>
                  </a:lnTo>
                  <a:lnTo>
                    <a:pt x="301650" y="932256"/>
                  </a:lnTo>
                  <a:lnTo>
                    <a:pt x="303517" y="930656"/>
                  </a:lnTo>
                  <a:lnTo>
                    <a:pt x="306336" y="929525"/>
                  </a:lnTo>
                  <a:lnTo>
                    <a:pt x="332727" y="909967"/>
                  </a:lnTo>
                  <a:lnTo>
                    <a:pt x="334429" y="903884"/>
                  </a:lnTo>
                  <a:lnTo>
                    <a:pt x="334708" y="901153"/>
                  </a:lnTo>
                  <a:lnTo>
                    <a:pt x="335927" y="898258"/>
                  </a:lnTo>
                  <a:lnTo>
                    <a:pt x="337616" y="896073"/>
                  </a:lnTo>
                  <a:lnTo>
                    <a:pt x="342442" y="887361"/>
                  </a:lnTo>
                  <a:lnTo>
                    <a:pt x="343992" y="878027"/>
                  </a:lnTo>
                  <a:close/>
                </a:path>
                <a:path w="606425" h="1365885">
                  <a:moveTo>
                    <a:pt x="353910" y="959980"/>
                  </a:moveTo>
                  <a:lnTo>
                    <a:pt x="253326" y="959980"/>
                  </a:lnTo>
                  <a:lnTo>
                    <a:pt x="253326" y="979474"/>
                  </a:lnTo>
                  <a:lnTo>
                    <a:pt x="353910" y="979474"/>
                  </a:lnTo>
                  <a:lnTo>
                    <a:pt x="353910" y="959980"/>
                  </a:lnTo>
                  <a:close/>
                </a:path>
                <a:path w="606425" h="1365885">
                  <a:moveTo>
                    <a:pt x="360375" y="38049"/>
                  </a:moveTo>
                  <a:lnTo>
                    <a:pt x="199478" y="38049"/>
                  </a:lnTo>
                  <a:lnTo>
                    <a:pt x="199478" y="56362"/>
                  </a:lnTo>
                  <a:lnTo>
                    <a:pt x="360375" y="56362"/>
                  </a:lnTo>
                  <a:lnTo>
                    <a:pt x="360375" y="38049"/>
                  </a:lnTo>
                  <a:close/>
                </a:path>
                <a:path w="606425" h="1365885">
                  <a:moveTo>
                    <a:pt x="374129" y="1253591"/>
                  </a:moveTo>
                  <a:lnTo>
                    <a:pt x="253415" y="1253591"/>
                  </a:lnTo>
                  <a:lnTo>
                    <a:pt x="253517" y="1192517"/>
                  </a:lnTo>
                  <a:lnTo>
                    <a:pt x="303339" y="1192517"/>
                  </a:lnTo>
                  <a:lnTo>
                    <a:pt x="303339" y="1172464"/>
                  </a:lnTo>
                  <a:lnTo>
                    <a:pt x="236004" y="1172464"/>
                  </a:lnTo>
                  <a:lnTo>
                    <a:pt x="232714" y="1175842"/>
                  </a:lnTo>
                  <a:lnTo>
                    <a:pt x="232727" y="1270558"/>
                  </a:lnTo>
                  <a:lnTo>
                    <a:pt x="236093" y="1273835"/>
                  </a:lnTo>
                  <a:lnTo>
                    <a:pt x="370293" y="1273835"/>
                  </a:lnTo>
                  <a:lnTo>
                    <a:pt x="372262" y="1273644"/>
                  </a:lnTo>
                  <a:lnTo>
                    <a:pt x="374129" y="1273556"/>
                  </a:lnTo>
                  <a:lnTo>
                    <a:pt x="374129" y="1253591"/>
                  </a:lnTo>
                  <a:close/>
                </a:path>
                <a:path w="606425" h="1365885">
                  <a:moveTo>
                    <a:pt x="417474" y="37858"/>
                  </a:moveTo>
                  <a:lnTo>
                    <a:pt x="380085" y="37858"/>
                  </a:lnTo>
                  <a:lnTo>
                    <a:pt x="380085" y="56159"/>
                  </a:lnTo>
                  <a:lnTo>
                    <a:pt x="417474" y="56159"/>
                  </a:lnTo>
                  <a:lnTo>
                    <a:pt x="417474" y="37858"/>
                  </a:lnTo>
                  <a:close/>
                </a:path>
                <a:path w="606425" h="1365885">
                  <a:moveTo>
                    <a:pt x="417474" y="0"/>
                  </a:moveTo>
                  <a:lnTo>
                    <a:pt x="199199" y="0"/>
                  </a:lnTo>
                  <a:lnTo>
                    <a:pt x="199199" y="18224"/>
                  </a:lnTo>
                  <a:lnTo>
                    <a:pt x="417474" y="18224"/>
                  </a:lnTo>
                  <a:lnTo>
                    <a:pt x="417474" y="0"/>
                  </a:lnTo>
                  <a:close/>
                </a:path>
                <a:path w="606425" h="1365885">
                  <a:moveTo>
                    <a:pt x="493941" y="79552"/>
                  </a:moveTo>
                  <a:lnTo>
                    <a:pt x="493877" y="50939"/>
                  </a:lnTo>
                  <a:lnTo>
                    <a:pt x="490728" y="47193"/>
                  </a:lnTo>
                  <a:lnTo>
                    <a:pt x="475792" y="46799"/>
                  </a:lnTo>
                  <a:lnTo>
                    <a:pt x="466191" y="46761"/>
                  </a:lnTo>
                  <a:lnTo>
                    <a:pt x="446824" y="46837"/>
                  </a:lnTo>
                  <a:lnTo>
                    <a:pt x="446824" y="66154"/>
                  </a:lnTo>
                  <a:lnTo>
                    <a:pt x="459308" y="66154"/>
                  </a:lnTo>
                  <a:lnTo>
                    <a:pt x="407454" y="118033"/>
                  </a:lnTo>
                  <a:lnTo>
                    <a:pt x="406717" y="117297"/>
                  </a:lnTo>
                  <a:lnTo>
                    <a:pt x="393280" y="103771"/>
                  </a:lnTo>
                  <a:lnTo>
                    <a:pt x="388327" y="98907"/>
                  </a:lnTo>
                  <a:lnTo>
                    <a:pt x="382143" y="92900"/>
                  </a:lnTo>
                  <a:lnTo>
                    <a:pt x="377469" y="92900"/>
                  </a:lnTo>
                  <a:lnTo>
                    <a:pt x="344449" y="125844"/>
                  </a:lnTo>
                  <a:lnTo>
                    <a:pt x="335330" y="134785"/>
                  </a:lnTo>
                  <a:lnTo>
                    <a:pt x="332155" y="137947"/>
                  </a:lnTo>
                  <a:lnTo>
                    <a:pt x="328333" y="140677"/>
                  </a:lnTo>
                  <a:lnTo>
                    <a:pt x="325805" y="142748"/>
                  </a:lnTo>
                  <a:lnTo>
                    <a:pt x="331038" y="148602"/>
                  </a:lnTo>
                  <a:lnTo>
                    <a:pt x="339636" y="157975"/>
                  </a:lnTo>
                  <a:lnTo>
                    <a:pt x="380187" y="117297"/>
                  </a:lnTo>
                  <a:lnTo>
                    <a:pt x="385089" y="122428"/>
                  </a:lnTo>
                  <a:lnTo>
                    <a:pt x="389902" y="127330"/>
                  </a:lnTo>
                  <a:lnTo>
                    <a:pt x="394639" y="132054"/>
                  </a:lnTo>
                  <a:lnTo>
                    <a:pt x="399338" y="136652"/>
                  </a:lnTo>
                  <a:lnTo>
                    <a:pt x="406158" y="143649"/>
                  </a:lnTo>
                  <a:lnTo>
                    <a:pt x="410375" y="143649"/>
                  </a:lnTo>
                  <a:lnTo>
                    <a:pt x="436092" y="118033"/>
                  </a:lnTo>
                  <a:lnTo>
                    <a:pt x="469493" y="84772"/>
                  </a:lnTo>
                  <a:lnTo>
                    <a:pt x="470903" y="83172"/>
                  </a:lnTo>
                  <a:lnTo>
                    <a:pt x="472503" y="81889"/>
                  </a:lnTo>
                  <a:lnTo>
                    <a:pt x="475030" y="79552"/>
                  </a:lnTo>
                  <a:lnTo>
                    <a:pt x="475030" y="93751"/>
                  </a:lnTo>
                  <a:lnTo>
                    <a:pt x="493877" y="93751"/>
                  </a:lnTo>
                  <a:lnTo>
                    <a:pt x="493941" y="79552"/>
                  </a:lnTo>
                  <a:close/>
                </a:path>
                <a:path w="606425" h="1365885">
                  <a:moveTo>
                    <a:pt x="495706" y="1304086"/>
                  </a:moveTo>
                  <a:lnTo>
                    <a:pt x="495681" y="1244981"/>
                  </a:lnTo>
                  <a:lnTo>
                    <a:pt x="495325" y="1244511"/>
                  </a:lnTo>
                  <a:lnTo>
                    <a:pt x="495058" y="1243850"/>
                  </a:lnTo>
                  <a:lnTo>
                    <a:pt x="475538" y="1243850"/>
                  </a:lnTo>
                  <a:lnTo>
                    <a:pt x="475538" y="1304086"/>
                  </a:lnTo>
                  <a:lnTo>
                    <a:pt x="90932" y="1304086"/>
                  </a:lnTo>
                  <a:lnTo>
                    <a:pt x="90932" y="1061072"/>
                  </a:lnTo>
                  <a:lnTo>
                    <a:pt x="70980" y="1061072"/>
                  </a:lnTo>
                  <a:lnTo>
                    <a:pt x="70980" y="1321981"/>
                  </a:lnTo>
                  <a:lnTo>
                    <a:pt x="73799" y="1324610"/>
                  </a:lnTo>
                  <a:lnTo>
                    <a:pt x="482688" y="1324610"/>
                  </a:lnTo>
                  <a:lnTo>
                    <a:pt x="484441" y="1324800"/>
                  </a:lnTo>
                  <a:lnTo>
                    <a:pt x="486232" y="1324521"/>
                  </a:lnTo>
                  <a:lnTo>
                    <a:pt x="491858" y="1323949"/>
                  </a:lnTo>
                  <a:lnTo>
                    <a:pt x="495681" y="1320203"/>
                  </a:lnTo>
                  <a:lnTo>
                    <a:pt x="495706" y="1304086"/>
                  </a:lnTo>
                  <a:close/>
                </a:path>
                <a:path w="606425" h="1365885">
                  <a:moveTo>
                    <a:pt x="495985" y="856259"/>
                  </a:moveTo>
                  <a:lnTo>
                    <a:pt x="494118" y="851966"/>
                  </a:lnTo>
                  <a:lnTo>
                    <a:pt x="489673" y="847559"/>
                  </a:lnTo>
                  <a:lnTo>
                    <a:pt x="458216" y="816102"/>
                  </a:lnTo>
                  <a:lnTo>
                    <a:pt x="458216" y="847559"/>
                  </a:lnTo>
                  <a:lnTo>
                    <a:pt x="405142" y="847559"/>
                  </a:lnTo>
                  <a:lnTo>
                    <a:pt x="405142" y="794270"/>
                  </a:lnTo>
                  <a:lnTo>
                    <a:pt x="458216" y="847559"/>
                  </a:lnTo>
                  <a:lnTo>
                    <a:pt x="458216" y="816102"/>
                  </a:lnTo>
                  <a:lnTo>
                    <a:pt x="436384" y="794270"/>
                  </a:lnTo>
                  <a:lnTo>
                    <a:pt x="419442" y="777214"/>
                  </a:lnTo>
                  <a:lnTo>
                    <a:pt x="405777" y="763435"/>
                  </a:lnTo>
                  <a:lnTo>
                    <a:pt x="401015" y="758558"/>
                  </a:lnTo>
                  <a:lnTo>
                    <a:pt x="396227" y="756602"/>
                  </a:lnTo>
                  <a:lnTo>
                    <a:pt x="395935" y="756488"/>
                  </a:lnTo>
                  <a:lnTo>
                    <a:pt x="83629" y="756602"/>
                  </a:lnTo>
                  <a:lnTo>
                    <a:pt x="81572" y="756335"/>
                  </a:lnTo>
                  <a:lnTo>
                    <a:pt x="74917" y="757542"/>
                  </a:lnTo>
                  <a:lnTo>
                    <a:pt x="71361" y="760234"/>
                  </a:lnTo>
                  <a:lnTo>
                    <a:pt x="71081" y="765111"/>
                  </a:lnTo>
                  <a:lnTo>
                    <a:pt x="70612" y="772134"/>
                  </a:lnTo>
                  <a:lnTo>
                    <a:pt x="70878" y="777214"/>
                  </a:lnTo>
                  <a:lnTo>
                    <a:pt x="70980" y="786587"/>
                  </a:lnTo>
                  <a:lnTo>
                    <a:pt x="90843" y="786587"/>
                  </a:lnTo>
                  <a:lnTo>
                    <a:pt x="90932" y="783297"/>
                  </a:lnTo>
                  <a:lnTo>
                    <a:pt x="91211" y="780376"/>
                  </a:lnTo>
                  <a:lnTo>
                    <a:pt x="91313" y="777214"/>
                  </a:lnTo>
                  <a:lnTo>
                    <a:pt x="384352" y="777214"/>
                  </a:lnTo>
                  <a:lnTo>
                    <a:pt x="384352" y="865009"/>
                  </a:lnTo>
                  <a:lnTo>
                    <a:pt x="387515" y="868172"/>
                  </a:lnTo>
                  <a:lnTo>
                    <a:pt x="475462" y="868172"/>
                  </a:lnTo>
                  <a:lnTo>
                    <a:pt x="475462" y="918400"/>
                  </a:lnTo>
                  <a:lnTo>
                    <a:pt x="489127" y="918400"/>
                  </a:lnTo>
                  <a:lnTo>
                    <a:pt x="495795" y="918476"/>
                  </a:lnTo>
                  <a:lnTo>
                    <a:pt x="495871" y="862190"/>
                  </a:lnTo>
                  <a:lnTo>
                    <a:pt x="495985" y="856259"/>
                  </a:lnTo>
                  <a:close/>
                </a:path>
                <a:path w="606425" h="1365885">
                  <a:moveTo>
                    <a:pt x="536257" y="801179"/>
                  </a:moveTo>
                  <a:lnTo>
                    <a:pt x="532511" y="797433"/>
                  </a:lnTo>
                  <a:lnTo>
                    <a:pt x="517182" y="797179"/>
                  </a:lnTo>
                  <a:lnTo>
                    <a:pt x="506984" y="797153"/>
                  </a:lnTo>
                  <a:lnTo>
                    <a:pt x="486308" y="797242"/>
                  </a:lnTo>
                  <a:lnTo>
                    <a:pt x="486308" y="817384"/>
                  </a:lnTo>
                  <a:lnTo>
                    <a:pt x="516204" y="817384"/>
                  </a:lnTo>
                  <a:lnTo>
                    <a:pt x="516204" y="908367"/>
                  </a:lnTo>
                  <a:lnTo>
                    <a:pt x="535597" y="908367"/>
                  </a:lnTo>
                  <a:lnTo>
                    <a:pt x="535952" y="907707"/>
                  </a:lnTo>
                  <a:lnTo>
                    <a:pt x="536257" y="907440"/>
                  </a:lnTo>
                  <a:lnTo>
                    <a:pt x="536257" y="801179"/>
                  </a:lnTo>
                  <a:close/>
                </a:path>
                <a:path w="606425" h="1365885">
                  <a:moveTo>
                    <a:pt x="606399" y="1009091"/>
                  </a:moveTo>
                  <a:lnTo>
                    <a:pt x="602907" y="976566"/>
                  </a:lnTo>
                  <a:lnTo>
                    <a:pt x="591019" y="955433"/>
                  </a:lnTo>
                  <a:lnTo>
                    <a:pt x="586549" y="951458"/>
                  </a:lnTo>
                  <a:lnTo>
                    <a:pt x="586549" y="1006754"/>
                  </a:lnTo>
                  <a:lnTo>
                    <a:pt x="578612" y="1028039"/>
                  </a:lnTo>
                  <a:lnTo>
                    <a:pt x="562241" y="1043571"/>
                  </a:lnTo>
                  <a:lnTo>
                    <a:pt x="539419" y="1050201"/>
                  </a:lnTo>
                  <a:lnTo>
                    <a:pt x="530174" y="1050772"/>
                  </a:lnTo>
                  <a:lnTo>
                    <a:pt x="523621" y="1053769"/>
                  </a:lnTo>
                  <a:lnTo>
                    <a:pt x="475932" y="1099578"/>
                  </a:lnTo>
                  <a:lnTo>
                    <a:pt x="437540" y="1135926"/>
                  </a:lnTo>
                  <a:lnTo>
                    <a:pt x="435864" y="1137424"/>
                  </a:lnTo>
                  <a:lnTo>
                    <a:pt x="399415" y="1100709"/>
                  </a:lnTo>
                  <a:lnTo>
                    <a:pt x="400545" y="1099578"/>
                  </a:lnTo>
                  <a:lnTo>
                    <a:pt x="401955" y="1097889"/>
                  </a:lnTo>
                  <a:lnTo>
                    <a:pt x="442099" y="1055268"/>
                  </a:lnTo>
                  <a:lnTo>
                    <a:pt x="458698" y="1037755"/>
                  </a:lnTo>
                  <a:lnTo>
                    <a:pt x="474141" y="1021613"/>
                  </a:lnTo>
                  <a:lnTo>
                    <a:pt x="483031" y="1012266"/>
                  </a:lnTo>
                  <a:lnTo>
                    <a:pt x="485965" y="1006081"/>
                  </a:lnTo>
                  <a:lnTo>
                    <a:pt x="486232" y="997458"/>
                  </a:lnTo>
                  <a:lnTo>
                    <a:pt x="489851" y="979944"/>
                  </a:lnTo>
                  <a:lnTo>
                    <a:pt x="499071" y="965530"/>
                  </a:lnTo>
                  <a:lnTo>
                    <a:pt x="512953" y="955090"/>
                  </a:lnTo>
                  <a:lnTo>
                    <a:pt x="530529" y="949477"/>
                  </a:lnTo>
                  <a:lnTo>
                    <a:pt x="547255" y="950150"/>
                  </a:lnTo>
                  <a:lnTo>
                    <a:pt x="562749" y="956589"/>
                  </a:lnTo>
                  <a:lnTo>
                    <a:pt x="575500" y="967828"/>
                  </a:lnTo>
                  <a:lnTo>
                    <a:pt x="584022" y="982941"/>
                  </a:lnTo>
                  <a:lnTo>
                    <a:pt x="586549" y="1006754"/>
                  </a:lnTo>
                  <a:lnTo>
                    <a:pt x="586549" y="951458"/>
                  </a:lnTo>
                  <a:lnTo>
                    <a:pt x="584339" y="949477"/>
                  </a:lnTo>
                  <a:lnTo>
                    <a:pt x="573341" y="939673"/>
                  </a:lnTo>
                  <a:lnTo>
                    <a:pt x="551891" y="930554"/>
                  </a:lnTo>
                  <a:lnTo>
                    <a:pt x="528650" y="929335"/>
                  </a:lnTo>
                  <a:lnTo>
                    <a:pt x="504202" y="936777"/>
                  </a:lnTo>
                  <a:lnTo>
                    <a:pt x="484720" y="951191"/>
                  </a:lnTo>
                  <a:lnTo>
                    <a:pt x="471411" y="971270"/>
                  </a:lnTo>
                  <a:lnTo>
                    <a:pt x="465442" y="995680"/>
                  </a:lnTo>
                  <a:lnTo>
                    <a:pt x="465239" y="998588"/>
                  </a:lnTo>
                  <a:lnTo>
                    <a:pt x="464146" y="1001953"/>
                  </a:lnTo>
                  <a:lnTo>
                    <a:pt x="417042" y="1052068"/>
                  </a:lnTo>
                  <a:lnTo>
                    <a:pt x="414870" y="1053960"/>
                  </a:lnTo>
                  <a:lnTo>
                    <a:pt x="413461" y="1055268"/>
                  </a:lnTo>
                  <a:lnTo>
                    <a:pt x="404164" y="1045997"/>
                  </a:lnTo>
                  <a:lnTo>
                    <a:pt x="384352" y="1026134"/>
                  </a:lnTo>
                  <a:lnTo>
                    <a:pt x="378993" y="1021651"/>
                  </a:lnTo>
                  <a:lnTo>
                    <a:pt x="374383" y="1020140"/>
                  </a:lnTo>
                  <a:lnTo>
                    <a:pt x="369785" y="1021613"/>
                  </a:lnTo>
                  <a:lnTo>
                    <a:pt x="364401" y="1026134"/>
                  </a:lnTo>
                  <a:lnTo>
                    <a:pt x="279361" y="1111377"/>
                  </a:lnTo>
                  <a:lnTo>
                    <a:pt x="274675" y="1116990"/>
                  </a:lnTo>
                  <a:lnTo>
                    <a:pt x="273100" y="1121816"/>
                  </a:lnTo>
                  <a:lnTo>
                    <a:pt x="274637" y="1126629"/>
                  </a:lnTo>
                  <a:lnTo>
                    <a:pt x="279260" y="1132179"/>
                  </a:lnTo>
                  <a:lnTo>
                    <a:pt x="414667" y="1267929"/>
                  </a:lnTo>
                  <a:lnTo>
                    <a:pt x="420217" y="1272565"/>
                  </a:lnTo>
                  <a:lnTo>
                    <a:pt x="424967" y="1274127"/>
                  </a:lnTo>
                  <a:lnTo>
                    <a:pt x="429679" y="1272603"/>
                  </a:lnTo>
                  <a:lnTo>
                    <a:pt x="435216" y="1267929"/>
                  </a:lnTo>
                  <a:lnTo>
                    <a:pt x="455853" y="1247228"/>
                  </a:lnTo>
                  <a:lnTo>
                    <a:pt x="486117" y="1216964"/>
                  </a:lnTo>
                  <a:lnTo>
                    <a:pt x="510667" y="1192415"/>
                  </a:lnTo>
                  <a:lnTo>
                    <a:pt x="512191" y="1191018"/>
                  </a:lnTo>
                  <a:lnTo>
                    <a:pt x="513664" y="1189609"/>
                  </a:lnTo>
                  <a:lnTo>
                    <a:pt x="515810" y="1187742"/>
                  </a:lnTo>
                  <a:lnTo>
                    <a:pt x="515810" y="1345311"/>
                  </a:lnTo>
                  <a:lnTo>
                    <a:pt x="121373" y="1345311"/>
                  </a:lnTo>
                  <a:lnTo>
                    <a:pt x="121373" y="1365364"/>
                  </a:lnTo>
                  <a:lnTo>
                    <a:pt x="532980" y="1365364"/>
                  </a:lnTo>
                  <a:lnTo>
                    <a:pt x="535952" y="1362456"/>
                  </a:lnTo>
                  <a:lnTo>
                    <a:pt x="535952" y="1187742"/>
                  </a:lnTo>
                  <a:lnTo>
                    <a:pt x="535952" y="1156068"/>
                  </a:lnTo>
                  <a:lnTo>
                    <a:pt x="535952" y="1112227"/>
                  </a:lnTo>
                  <a:lnTo>
                    <a:pt x="515543" y="1112227"/>
                  </a:lnTo>
                  <a:lnTo>
                    <a:pt x="515543" y="1156068"/>
                  </a:lnTo>
                  <a:lnTo>
                    <a:pt x="500278" y="1140688"/>
                  </a:lnTo>
                  <a:lnTo>
                    <a:pt x="500278" y="1172654"/>
                  </a:lnTo>
                  <a:lnTo>
                    <a:pt x="455879" y="1216964"/>
                  </a:lnTo>
                  <a:lnTo>
                    <a:pt x="439407" y="1200442"/>
                  </a:lnTo>
                  <a:lnTo>
                    <a:pt x="439407" y="1233639"/>
                  </a:lnTo>
                  <a:lnTo>
                    <a:pt x="435000" y="1237856"/>
                  </a:lnTo>
                  <a:lnTo>
                    <a:pt x="424891" y="1247228"/>
                  </a:lnTo>
                  <a:lnTo>
                    <a:pt x="299212" y="1121308"/>
                  </a:lnTo>
                  <a:lnTo>
                    <a:pt x="303631" y="1116990"/>
                  </a:lnTo>
                  <a:lnTo>
                    <a:pt x="308864" y="1112037"/>
                  </a:lnTo>
                  <a:lnTo>
                    <a:pt x="313639" y="1107351"/>
                  </a:lnTo>
                  <a:lnTo>
                    <a:pt x="439407" y="1233639"/>
                  </a:lnTo>
                  <a:lnTo>
                    <a:pt x="439407" y="1200442"/>
                  </a:lnTo>
                  <a:lnTo>
                    <a:pt x="403021" y="1163942"/>
                  </a:lnTo>
                  <a:lnTo>
                    <a:pt x="346659" y="1107351"/>
                  </a:lnTo>
                  <a:lnTo>
                    <a:pt x="330123" y="1090777"/>
                  </a:lnTo>
                  <a:lnTo>
                    <a:pt x="363435" y="1057262"/>
                  </a:lnTo>
                  <a:lnTo>
                    <a:pt x="374599" y="1045997"/>
                  </a:lnTo>
                  <a:lnTo>
                    <a:pt x="380504" y="1052068"/>
                  </a:lnTo>
                  <a:lnTo>
                    <a:pt x="386562" y="1058252"/>
                  </a:lnTo>
                  <a:lnTo>
                    <a:pt x="399211" y="1071003"/>
                  </a:lnTo>
                  <a:lnTo>
                    <a:pt x="384695" y="1086548"/>
                  </a:lnTo>
                  <a:lnTo>
                    <a:pt x="379666" y="1091895"/>
                  </a:lnTo>
                  <a:lnTo>
                    <a:pt x="372681" y="1099439"/>
                  </a:lnTo>
                  <a:lnTo>
                    <a:pt x="372630" y="1103604"/>
                  </a:lnTo>
                  <a:lnTo>
                    <a:pt x="386003" y="1117092"/>
                  </a:lnTo>
                  <a:lnTo>
                    <a:pt x="406361" y="1137526"/>
                  </a:lnTo>
                  <a:lnTo>
                    <a:pt x="426021" y="1157198"/>
                  </a:lnTo>
                  <a:lnTo>
                    <a:pt x="432663" y="1163942"/>
                  </a:lnTo>
                  <a:lnTo>
                    <a:pt x="437337" y="1163942"/>
                  </a:lnTo>
                  <a:lnTo>
                    <a:pt x="449681" y="1152423"/>
                  </a:lnTo>
                  <a:lnTo>
                    <a:pt x="465442" y="1137526"/>
                  </a:lnTo>
                  <a:lnTo>
                    <a:pt x="491769" y="1164018"/>
                  </a:lnTo>
                  <a:lnTo>
                    <a:pt x="500278" y="1172654"/>
                  </a:lnTo>
                  <a:lnTo>
                    <a:pt x="500278" y="1140688"/>
                  </a:lnTo>
                  <a:lnTo>
                    <a:pt x="497154" y="1137526"/>
                  </a:lnTo>
                  <a:lnTo>
                    <a:pt x="481558" y="1121778"/>
                  </a:lnTo>
                  <a:lnTo>
                    <a:pt x="505193" y="1099439"/>
                  </a:lnTo>
                  <a:lnTo>
                    <a:pt x="517156" y="1088059"/>
                  </a:lnTo>
                  <a:lnTo>
                    <a:pt x="532980" y="1072781"/>
                  </a:lnTo>
                  <a:lnTo>
                    <a:pt x="536727" y="1070914"/>
                  </a:lnTo>
                  <a:lnTo>
                    <a:pt x="542036" y="1070533"/>
                  </a:lnTo>
                  <a:lnTo>
                    <a:pt x="573163" y="1060462"/>
                  </a:lnTo>
                  <a:lnTo>
                    <a:pt x="595553" y="1038517"/>
                  </a:lnTo>
                  <a:lnTo>
                    <a:pt x="606399" y="1009091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1963" y="3148776"/>
              <a:ext cx="145066" cy="1209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10481" y="4149276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152642" y="295293"/>
                  </a:moveTo>
                  <a:lnTo>
                    <a:pt x="106952" y="295293"/>
                  </a:lnTo>
                  <a:lnTo>
                    <a:pt x="113083" y="298506"/>
                  </a:lnTo>
                  <a:lnTo>
                    <a:pt x="119302" y="301394"/>
                  </a:lnTo>
                  <a:lnTo>
                    <a:pt x="125696" y="303949"/>
                  </a:lnTo>
                  <a:lnTo>
                    <a:pt x="132354" y="306160"/>
                  </a:lnTo>
                  <a:lnTo>
                    <a:pt x="140509" y="337919"/>
                  </a:lnTo>
                  <a:lnTo>
                    <a:pt x="141455" y="342416"/>
                  </a:lnTo>
                  <a:lnTo>
                    <a:pt x="145946" y="345133"/>
                  </a:lnTo>
                  <a:lnTo>
                    <a:pt x="199375" y="345133"/>
                  </a:lnTo>
                  <a:lnTo>
                    <a:pt x="203984" y="341479"/>
                  </a:lnTo>
                  <a:lnTo>
                    <a:pt x="204804" y="337919"/>
                  </a:lnTo>
                  <a:lnTo>
                    <a:pt x="208513" y="323492"/>
                  </a:lnTo>
                  <a:lnTo>
                    <a:pt x="159460" y="323492"/>
                  </a:lnTo>
                  <a:lnTo>
                    <a:pt x="152642" y="295293"/>
                  </a:lnTo>
                  <a:close/>
                </a:path>
                <a:path w="345440" h="345439">
                  <a:moveTo>
                    <a:pt x="240072" y="271966"/>
                  </a:moveTo>
                  <a:lnTo>
                    <a:pt x="236479" y="271966"/>
                  </a:lnTo>
                  <a:lnTo>
                    <a:pt x="233784" y="273746"/>
                  </a:lnTo>
                  <a:lnTo>
                    <a:pt x="226294" y="277632"/>
                  </a:lnTo>
                  <a:lnTo>
                    <a:pt x="218708" y="281088"/>
                  </a:lnTo>
                  <a:lnTo>
                    <a:pt x="210947" y="284035"/>
                  </a:lnTo>
                  <a:lnTo>
                    <a:pt x="202930" y="286393"/>
                  </a:lnTo>
                  <a:lnTo>
                    <a:pt x="199297" y="287330"/>
                  </a:lnTo>
                  <a:lnTo>
                    <a:pt x="196563" y="290047"/>
                  </a:lnTo>
                  <a:lnTo>
                    <a:pt x="188518" y="323492"/>
                  </a:lnTo>
                  <a:lnTo>
                    <a:pt x="208513" y="323492"/>
                  </a:lnTo>
                  <a:lnTo>
                    <a:pt x="212967" y="306160"/>
                  </a:lnTo>
                  <a:lnTo>
                    <a:pt x="219631" y="303949"/>
                  </a:lnTo>
                  <a:lnTo>
                    <a:pt x="226027" y="301394"/>
                  </a:lnTo>
                  <a:lnTo>
                    <a:pt x="232240" y="298506"/>
                  </a:lnTo>
                  <a:lnTo>
                    <a:pt x="238354" y="295293"/>
                  </a:lnTo>
                  <a:lnTo>
                    <a:pt x="294614" y="295293"/>
                  </a:lnTo>
                  <a:lnTo>
                    <a:pt x="300805" y="289110"/>
                  </a:lnTo>
                  <a:lnTo>
                    <a:pt x="270068" y="289110"/>
                  </a:lnTo>
                  <a:lnTo>
                    <a:pt x="243705" y="273746"/>
                  </a:lnTo>
                  <a:lnTo>
                    <a:pt x="240072" y="271966"/>
                  </a:lnTo>
                  <a:close/>
                </a:path>
                <a:path w="345440" h="345439">
                  <a:moveTo>
                    <a:pt x="294614" y="295293"/>
                  </a:moveTo>
                  <a:lnTo>
                    <a:pt x="238354" y="295293"/>
                  </a:lnTo>
                  <a:lnTo>
                    <a:pt x="266475" y="312531"/>
                  </a:lnTo>
                  <a:lnTo>
                    <a:pt x="270146" y="315247"/>
                  </a:lnTo>
                  <a:lnTo>
                    <a:pt x="275575" y="314311"/>
                  </a:lnTo>
                  <a:lnTo>
                    <a:pt x="294614" y="295293"/>
                  </a:lnTo>
                  <a:close/>
                </a:path>
                <a:path w="345440" h="345439">
                  <a:moveTo>
                    <a:pt x="75175" y="29885"/>
                  </a:moveTo>
                  <a:lnTo>
                    <a:pt x="69739" y="30822"/>
                  </a:lnTo>
                  <a:lnTo>
                    <a:pt x="30745" y="69794"/>
                  </a:lnTo>
                  <a:lnTo>
                    <a:pt x="30745" y="74291"/>
                  </a:lnTo>
                  <a:lnTo>
                    <a:pt x="32619" y="78788"/>
                  </a:lnTo>
                  <a:lnTo>
                    <a:pt x="49867" y="106893"/>
                  </a:lnTo>
                  <a:lnTo>
                    <a:pt x="46652" y="113021"/>
                  </a:lnTo>
                  <a:lnTo>
                    <a:pt x="43762" y="119236"/>
                  </a:lnTo>
                  <a:lnTo>
                    <a:pt x="41207" y="125627"/>
                  </a:lnTo>
                  <a:lnTo>
                    <a:pt x="38994" y="132282"/>
                  </a:lnTo>
                  <a:lnTo>
                    <a:pt x="7217" y="140433"/>
                  </a:lnTo>
                  <a:lnTo>
                    <a:pt x="2718" y="141369"/>
                  </a:lnTo>
                  <a:lnTo>
                    <a:pt x="0" y="145866"/>
                  </a:lnTo>
                  <a:lnTo>
                    <a:pt x="0" y="199266"/>
                  </a:lnTo>
                  <a:lnTo>
                    <a:pt x="2718" y="203857"/>
                  </a:lnTo>
                  <a:lnTo>
                    <a:pt x="7217" y="204700"/>
                  </a:lnTo>
                  <a:lnTo>
                    <a:pt x="38994" y="212851"/>
                  </a:lnTo>
                  <a:lnTo>
                    <a:pt x="41207" y="219505"/>
                  </a:lnTo>
                  <a:lnTo>
                    <a:pt x="43762" y="225896"/>
                  </a:lnTo>
                  <a:lnTo>
                    <a:pt x="46652" y="232112"/>
                  </a:lnTo>
                  <a:lnTo>
                    <a:pt x="49867" y="238239"/>
                  </a:lnTo>
                  <a:lnTo>
                    <a:pt x="32620" y="266344"/>
                  </a:lnTo>
                  <a:lnTo>
                    <a:pt x="29901" y="269998"/>
                  </a:lnTo>
                  <a:lnTo>
                    <a:pt x="30839" y="275432"/>
                  </a:lnTo>
                  <a:lnTo>
                    <a:pt x="69833" y="314404"/>
                  </a:lnTo>
                  <a:lnTo>
                    <a:pt x="74332" y="314404"/>
                  </a:lnTo>
                  <a:lnTo>
                    <a:pt x="78831" y="312531"/>
                  </a:lnTo>
                  <a:lnTo>
                    <a:pt x="106952" y="295293"/>
                  </a:lnTo>
                  <a:lnTo>
                    <a:pt x="152642" y="295293"/>
                  </a:lnTo>
                  <a:lnTo>
                    <a:pt x="152234" y="293607"/>
                  </a:lnTo>
                  <a:lnTo>
                    <a:pt x="151297" y="289953"/>
                  </a:lnTo>
                  <a:lnTo>
                    <a:pt x="150448" y="289110"/>
                  </a:lnTo>
                  <a:lnTo>
                    <a:pt x="76113" y="289110"/>
                  </a:lnTo>
                  <a:lnTo>
                    <a:pt x="55210" y="269155"/>
                  </a:lnTo>
                  <a:lnTo>
                    <a:pt x="70583" y="242830"/>
                  </a:lnTo>
                  <a:lnTo>
                    <a:pt x="72364" y="239176"/>
                  </a:lnTo>
                  <a:lnTo>
                    <a:pt x="72364" y="235616"/>
                  </a:lnTo>
                  <a:lnTo>
                    <a:pt x="70583" y="232899"/>
                  </a:lnTo>
                  <a:lnTo>
                    <a:pt x="66694" y="225422"/>
                  </a:lnTo>
                  <a:lnTo>
                    <a:pt x="63236" y="217839"/>
                  </a:lnTo>
                  <a:lnTo>
                    <a:pt x="60288" y="210081"/>
                  </a:lnTo>
                  <a:lnTo>
                    <a:pt x="57928" y="202077"/>
                  </a:lnTo>
                  <a:lnTo>
                    <a:pt x="56991" y="198423"/>
                  </a:lnTo>
                  <a:lnTo>
                    <a:pt x="54273" y="195706"/>
                  </a:lnTo>
                  <a:lnTo>
                    <a:pt x="20809" y="187650"/>
                  </a:lnTo>
                  <a:lnTo>
                    <a:pt x="20809" y="158607"/>
                  </a:lnTo>
                  <a:lnTo>
                    <a:pt x="50710" y="151394"/>
                  </a:lnTo>
                  <a:lnTo>
                    <a:pt x="54366" y="150457"/>
                  </a:lnTo>
                  <a:lnTo>
                    <a:pt x="57085" y="147740"/>
                  </a:lnTo>
                  <a:lnTo>
                    <a:pt x="57928" y="144180"/>
                  </a:lnTo>
                  <a:lnTo>
                    <a:pt x="60288" y="136057"/>
                  </a:lnTo>
                  <a:lnTo>
                    <a:pt x="63236" y="128101"/>
                  </a:lnTo>
                  <a:lnTo>
                    <a:pt x="66694" y="120479"/>
                  </a:lnTo>
                  <a:lnTo>
                    <a:pt x="70582" y="113358"/>
                  </a:lnTo>
                  <a:lnTo>
                    <a:pt x="72363" y="109704"/>
                  </a:lnTo>
                  <a:lnTo>
                    <a:pt x="72302" y="106050"/>
                  </a:lnTo>
                  <a:lnTo>
                    <a:pt x="70582" y="103427"/>
                  </a:lnTo>
                  <a:lnTo>
                    <a:pt x="55210" y="77102"/>
                  </a:lnTo>
                  <a:lnTo>
                    <a:pt x="75175" y="56304"/>
                  </a:lnTo>
                  <a:lnTo>
                    <a:pt x="147737" y="56304"/>
                  </a:lnTo>
                  <a:lnTo>
                    <a:pt x="148680" y="55367"/>
                  </a:lnTo>
                  <a:lnTo>
                    <a:pt x="149500" y="51807"/>
                  </a:lnTo>
                  <a:lnTo>
                    <a:pt x="149976" y="49840"/>
                  </a:lnTo>
                  <a:lnTo>
                    <a:pt x="106952" y="49840"/>
                  </a:lnTo>
                  <a:lnTo>
                    <a:pt x="78831" y="32602"/>
                  </a:lnTo>
                  <a:lnTo>
                    <a:pt x="75175" y="29885"/>
                  </a:lnTo>
                  <a:close/>
                </a:path>
                <a:path w="345440" h="345439">
                  <a:moveTo>
                    <a:pt x="110514" y="271966"/>
                  </a:moveTo>
                  <a:lnTo>
                    <a:pt x="106952" y="271966"/>
                  </a:lnTo>
                  <a:lnTo>
                    <a:pt x="104234" y="273746"/>
                  </a:lnTo>
                  <a:lnTo>
                    <a:pt x="76113" y="289110"/>
                  </a:lnTo>
                  <a:lnTo>
                    <a:pt x="150448" y="289110"/>
                  </a:lnTo>
                  <a:lnTo>
                    <a:pt x="148563" y="287236"/>
                  </a:lnTo>
                  <a:lnTo>
                    <a:pt x="145009" y="286393"/>
                  </a:lnTo>
                  <a:lnTo>
                    <a:pt x="136882" y="284035"/>
                  </a:lnTo>
                  <a:lnTo>
                    <a:pt x="128921" y="281088"/>
                  </a:lnTo>
                  <a:lnTo>
                    <a:pt x="121295" y="277632"/>
                  </a:lnTo>
                  <a:lnTo>
                    <a:pt x="114170" y="273746"/>
                  </a:lnTo>
                  <a:lnTo>
                    <a:pt x="110514" y="271966"/>
                  </a:lnTo>
                  <a:close/>
                </a:path>
                <a:path w="345440" h="345439">
                  <a:moveTo>
                    <a:pt x="301911" y="56304"/>
                  </a:moveTo>
                  <a:lnTo>
                    <a:pt x="267334" y="56304"/>
                  </a:lnTo>
                  <a:lnTo>
                    <a:pt x="288229" y="77102"/>
                  </a:lnTo>
                  <a:lnTo>
                    <a:pt x="272880" y="103427"/>
                  </a:lnTo>
                  <a:lnTo>
                    <a:pt x="271175" y="106894"/>
                  </a:lnTo>
                  <a:lnTo>
                    <a:pt x="271083" y="110641"/>
                  </a:lnTo>
                  <a:lnTo>
                    <a:pt x="272880" y="113358"/>
                  </a:lnTo>
                  <a:lnTo>
                    <a:pt x="276763" y="120835"/>
                  </a:lnTo>
                  <a:lnTo>
                    <a:pt x="280217" y="128418"/>
                  </a:lnTo>
                  <a:lnTo>
                    <a:pt x="283167" y="136176"/>
                  </a:lnTo>
                  <a:lnTo>
                    <a:pt x="285534" y="144180"/>
                  </a:lnTo>
                  <a:lnTo>
                    <a:pt x="286471" y="147834"/>
                  </a:lnTo>
                  <a:lnTo>
                    <a:pt x="289166" y="150551"/>
                  </a:lnTo>
                  <a:lnTo>
                    <a:pt x="322638" y="158607"/>
                  </a:lnTo>
                  <a:lnTo>
                    <a:pt x="322638" y="185776"/>
                  </a:lnTo>
                  <a:lnTo>
                    <a:pt x="325372" y="185776"/>
                  </a:lnTo>
                  <a:lnTo>
                    <a:pt x="295454" y="193083"/>
                  </a:lnTo>
                  <a:lnTo>
                    <a:pt x="291783" y="194020"/>
                  </a:lnTo>
                  <a:lnTo>
                    <a:pt x="289088" y="196737"/>
                  </a:lnTo>
                  <a:lnTo>
                    <a:pt x="288229" y="200297"/>
                  </a:lnTo>
                  <a:lnTo>
                    <a:pt x="285878" y="208420"/>
                  </a:lnTo>
                  <a:lnTo>
                    <a:pt x="282927" y="216376"/>
                  </a:lnTo>
                  <a:lnTo>
                    <a:pt x="279463" y="223998"/>
                  </a:lnTo>
                  <a:lnTo>
                    <a:pt x="275575" y="231119"/>
                  </a:lnTo>
                  <a:lnTo>
                    <a:pt x="273817" y="234773"/>
                  </a:lnTo>
                  <a:lnTo>
                    <a:pt x="273817" y="238333"/>
                  </a:lnTo>
                  <a:lnTo>
                    <a:pt x="275575" y="241050"/>
                  </a:lnTo>
                  <a:lnTo>
                    <a:pt x="290963" y="267375"/>
                  </a:lnTo>
                  <a:lnTo>
                    <a:pt x="270068" y="289110"/>
                  </a:lnTo>
                  <a:lnTo>
                    <a:pt x="300805" y="289110"/>
                  </a:lnTo>
                  <a:lnTo>
                    <a:pt x="314498" y="275432"/>
                  </a:lnTo>
                  <a:lnTo>
                    <a:pt x="314592" y="270841"/>
                  </a:lnTo>
                  <a:lnTo>
                    <a:pt x="312717" y="266345"/>
                  </a:lnTo>
                  <a:lnTo>
                    <a:pt x="295454" y="238239"/>
                  </a:lnTo>
                  <a:lnTo>
                    <a:pt x="298667" y="232112"/>
                  </a:lnTo>
                  <a:lnTo>
                    <a:pt x="301557" y="225896"/>
                  </a:lnTo>
                  <a:lnTo>
                    <a:pt x="304110" y="219505"/>
                  </a:lnTo>
                  <a:lnTo>
                    <a:pt x="306312" y="212851"/>
                  </a:lnTo>
                  <a:lnTo>
                    <a:pt x="338104" y="204700"/>
                  </a:lnTo>
                  <a:lnTo>
                    <a:pt x="342596" y="203763"/>
                  </a:lnTo>
                  <a:lnTo>
                    <a:pt x="345330" y="199266"/>
                  </a:lnTo>
                  <a:lnTo>
                    <a:pt x="345329" y="145023"/>
                  </a:lnTo>
                  <a:lnTo>
                    <a:pt x="342596" y="140526"/>
                  </a:lnTo>
                  <a:lnTo>
                    <a:pt x="338104" y="139589"/>
                  </a:lnTo>
                  <a:lnTo>
                    <a:pt x="306312" y="131439"/>
                  </a:lnTo>
                  <a:lnTo>
                    <a:pt x="304110" y="124784"/>
                  </a:lnTo>
                  <a:lnTo>
                    <a:pt x="301557" y="118393"/>
                  </a:lnTo>
                  <a:lnTo>
                    <a:pt x="298667" y="112178"/>
                  </a:lnTo>
                  <a:lnTo>
                    <a:pt x="295454" y="106050"/>
                  </a:lnTo>
                  <a:lnTo>
                    <a:pt x="312717" y="77945"/>
                  </a:lnTo>
                  <a:lnTo>
                    <a:pt x="315412" y="74291"/>
                  </a:lnTo>
                  <a:lnTo>
                    <a:pt x="314475" y="68858"/>
                  </a:lnTo>
                  <a:lnTo>
                    <a:pt x="301911" y="56304"/>
                  </a:lnTo>
                  <a:close/>
                </a:path>
                <a:path w="345440" h="345439">
                  <a:moveTo>
                    <a:pt x="147737" y="56304"/>
                  </a:moveTo>
                  <a:lnTo>
                    <a:pt x="75175" y="56304"/>
                  </a:lnTo>
                  <a:lnTo>
                    <a:pt x="101515" y="71668"/>
                  </a:lnTo>
                  <a:lnTo>
                    <a:pt x="105171" y="73448"/>
                  </a:lnTo>
                  <a:lnTo>
                    <a:pt x="108733" y="73448"/>
                  </a:lnTo>
                  <a:lnTo>
                    <a:pt x="111451" y="71668"/>
                  </a:lnTo>
                  <a:lnTo>
                    <a:pt x="118932" y="67782"/>
                  </a:lnTo>
                  <a:lnTo>
                    <a:pt x="126517" y="64326"/>
                  </a:lnTo>
                  <a:lnTo>
                    <a:pt x="134275" y="61379"/>
                  </a:lnTo>
                  <a:lnTo>
                    <a:pt x="142275" y="59021"/>
                  </a:lnTo>
                  <a:lnTo>
                    <a:pt x="145946" y="58084"/>
                  </a:lnTo>
                  <a:lnTo>
                    <a:pt x="147737" y="56304"/>
                  </a:lnTo>
                  <a:close/>
                </a:path>
                <a:path w="345440" h="345439">
                  <a:moveTo>
                    <a:pt x="208584" y="21922"/>
                  </a:moveTo>
                  <a:lnTo>
                    <a:pt x="185783" y="21922"/>
                  </a:lnTo>
                  <a:lnTo>
                    <a:pt x="193009" y="51807"/>
                  </a:lnTo>
                  <a:lnTo>
                    <a:pt x="193946" y="55461"/>
                  </a:lnTo>
                  <a:lnTo>
                    <a:pt x="196641" y="58178"/>
                  </a:lnTo>
                  <a:lnTo>
                    <a:pt x="200234" y="59021"/>
                  </a:lnTo>
                  <a:lnTo>
                    <a:pt x="208350" y="61379"/>
                  </a:lnTo>
                  <a:lnTo>
                    <a:pt x="216301" y="64326"/>
                  </a:lnTo>
                  <a:lnTo>
                    <a:pt x="223923" y="67782"/>
                  </a:lnTo>
                  <a:lnTo>
                    <a:pt x="231050" y="71668"/>
                  </a:lnTo>
                  <a:lnTo>
                    <a:pt x="234721" y="73448"/>
                  </a:lnTo>
                  <a:lnTo>
                    <a:pt x="238275" y="73448"/>
                  </a:lnTo>
                  <a:lnTo>
                    <a:pt x="241009" y="71668"/>
                  </a:lnTo>
                  <a:lnTo>
                    <a:pt x="267334" y="56304"/>
                  </a:lnTo>
                  <a:lnTo>
                    <a:pt x="301911" y="56304"/>
                  </a:lnTo>
                  <a:lnTo>
                    <a:pt x="295442" y="49840"/>
                  </a:lnTo>
                  <a:lnTo>
                    <a:pt x="238354" y="49840"/>
                  </a:lnTo>
                  <a:lnTo>
                    <a:pt x="234721" y="48060"/>
                  </a:lnTo>
                  <a:lnTo>
                    <a:pt x="231167" y="46186"/>
                  </a:lnTo>
                  <a:lnTo>
                    <a:pt x="227496" y="44406"/>
                  </a:lnTo>
                  <a:lnTo>
                    <a:pt x="223004" y="42626"/>
                  </a:lnTo>
                  <a:lnTo>
                    <a:pt x="218396" y="40752"/>
                  </a:lnTo>
                  <a:lnTo>
                    <a:pt x="212967" y="38972"/>
                  </a:lnTo>
                  <a:lnTo>
                    <a:pt x="208584" y="21922"/>
                  </a:lnTo>
                  <a:close/>
                </a:path>
                <a:path w="345440" h="345439">
                  <a:moveTo>
                    <a:pt x="199375" y="0"/>
                  </a:moveTo>
                  <a:lnTo>
                    <a:pt x="145946" y="0"/>
                  </a:lnTo>
                  <a:lnTo>
                    <a:pt x="141337" y="3653"/>
                  </a:lnTo>
                  <a:lnTo>
                    <a:pt x="140509" y="7213"/>
                  </a:lnTo>
                  <a:lnTo>
                    <a:pt x="132354" y="38972"/>
                  </a:lnTo>
                  <a:lnTo>
                    <a:pt x="125696" y="41184"/>
                  </a:lnTo>
                  <a:lnTo>
                    <a:pt x="119301" y="43738"/>
                  </a:lnTo>
                  <a:lnTo>
                    <a:pt x="113083" y="46627"/>
                  </a:lnTo>
                  <a:lnTo>
                    <a:pt x="106952" y="49840"/>
                  </a:lnTo>
                  <a:lnTo>
                    <a:pt x="149976" y="49840"/>
                  </a:lnTo>
                  <a:lnTo>
                    <a:pt x="156725" y="21922"/>
                  </a:lnTo>
                  <a:lnTo>
                    <a:pt x="208584" y="21922"/>
                  </a:lnTo>
                  <a:lnTo>
                    <a:pt x="204804" y="7213"/>
                  </a:lnTo>
                  <a:lnTo>
                    <a:pt x="203867" y="2716"/>
                  </a:lnTo>
                  <a:lnTo>
                    <a:pt x="199375" y="0"/>
                  </a:lnTo>
                  <a:close/>
                </a:path>
                <a:path w="345440" h="345439">
                  <a:moveTo>
                    <a:pt x="275496" y="29885"/>
                  </a:moveTo>
                  <a:lnTo>
                    <a:pt x="271005" y="29885"/>
                  </a:lnTo>
                  <a:lnTo>
                    <a:pt x="266474" y="31759"/>
                  </a:lnTo>
                  <a:lnTo>
                    <a:pt x="238354" y="49840"/>
                  </a:lnTo>
                  <a:lnTo>
                    <a:pt x="295442" y="49840"/>
                  </a:lnTo>
                  <a:lnTo>
                    <a:pt x="275496" y="29885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2810" y="4239962"/>
              <a:ext cx="161412" cy="161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68161" y="3885653"/>
              <a:ext cx="527050" cy="567690"/>
            </a:xfrm>
            <a:custGeom>
              <a:avLst/>
              <a:gdLst/>
              <a:ahLst/>
              <a:cxnLst/>
              <a:rect l="l" t="t" r="r" b="b"/>
              <a:pathLst>
                <a:path w="527050" h="567689">
                  <a:moveTo>
                    <a:pt x="19977" y="152234"/>
                  </a:moveTo>
                  <a:lnTo>
                    <a:pt x="0" y="152234"/>
                  </a:lnTo>
                  <a:lnTo>
                    <a:pt x="0" y="355257"/>
                  </a:lnTo>
                  <a:lnTo>
                    <a:pt x="19977" y="355257"/>
                  </a:lnTo>
                  <a:lnTo>
                    <a:pt x="19977" y="152234"/>
                  </a:lnTo>
                  <a:close/>
                </a:path>
                <a:path w="527050" h="567689">
                  <a:moveTo>
                    <a:pt x="131521" y="293611"/>
                  </a:moveTo>
                  <a:lnTo>
                    <a:pt x="111556" y="293611"/>
                  </a:lnTo>
                  <a:lnTo>
                    <a:pt x="111556" y="313563"/>
                  </a:lnTo>
                  <a:lnTo>
                    <a:pt x="131521" y="313563"/>
                  </a:lnTo>
                  <a:lnTo>
                    <a:pt x="131521" y="293611"/>
                  </a:lnTo>
                  <a:close/>
                </a:path>
                <a:path w="527050" h="567689">
                  <a:moveTo>
                    <a:pt x="223100" y="375107"/>
                  </a:moveTo>
                  <a:lnTo>
                    <a:pt x="91592" y="375107"/>
                  </a:lnTo>
                  <a:lnTo>
                    <a:pt x="91592" y="395071"/>
                  </a:lnTo>
                  <a:lnTo>
                    <a:pt x="223100" y="395071"/>
                  </a:lnTo>
                  <a:lnTo>
                    <a:pt x="223100" y="375107"/>
                  </a:lnTo>
                  <a:close/>
                </a:path>
                <a:path w="527050" h="567689">
                  <a:moveTo>
                    <a:pt x="253936" y="334365"/>
                  </a:moveTo>
                  <a:lnTo>
                    <a:pt x="91592" y="334365"/>
                  </a:lnTo>
                  <a:lnTo>
                    <a:pt x="91592" y="354317"/>
                  </a:lnTo>
                  <a:lnTo>
                    <a:pt x="253936" y="354317"/>
                  </a:lnTo>
                  <a:lnTo>
                    <a:pt x="253936" y="334365"/>
                  </a:lnTo>
                  <a:close/>
                </a:path>
                <a:path w="527050" h="567689">
                  <a:moveTo>
                    <a:pt x="253936" y="293611"/>
                  </a:moveTo>
                  <a:lnTo>
                    <a:pt x="152323" y="293611"/>
                  </a:lnTo>
                  <a:lnTo>
                    <a:pt x="152323" y="313563"/>
                  </a:lnTo>
                  <a:lnTo>
                    <a:pt x="253936" y="313563"/>
                  </a:lnTo>
                  <a:lnTo>
                    <a:pt x="253936" y="293611"/>
                  </a:lnTo>
                  <a:close/>
                </a:path>
                <a:path w="527050" h="567689">
                  <a:moveTo>
                    <a:pt x="333705" y="182130"/>
                  </a:moveTo>
                  <a:lnTo>
                    <a:pt x="313740" y="182130"/>
                  </a:lnTo>
                  <a:lnTo>
                    <a:pt x="313740" y="202082"/>
                  </a:lnTo>
                  <a:lnTo>
                    <a:pt x="333705" y="202082"/>
                  </a:lnTo>
                  <a:lnTo>
                    <a:pt x="333705" y="182130"/>
                  </a:lnTo>
                  <a:close/>
                </a:path>
                <a:path w="527050" h="567689">
                  <a:moveTo>
                    <a:pt x="395363" y="142201"/>
                  </a:moveTo>
                  <a:lnTo>
                    <a:pt x="261150" y="142201"/>
                  </a:lnTo>
                  <a:lnTo>
                    <a:pt x="258432" y="143141"/>
                  </a:lnTo>
                  <a:lnTo>
                    <a:pt x="238569" y="163004"/>
                  </a:lnTo>
                  <a:lnTo>
                    <a:pt x="237553" y="162509"/>
                  </a:lnTo>
                  <a:lnTo>
                    <a:pt x="202780" y="145478"/>
                  </a:lnTo>
                  <a:lnTo>
                    <a:pt x="164439" y="141605"/>
                  </a:lnTo>
                  <a:lnTo>
                    <a:pt x="127127" y="151142"/>
                  </a:lnTo>
                  <a:lnTo>
                    <a:pt x="94399" y="173863"/>
                  </a:lnTo>
                  <a:lnTo>
                    <a:pt x="90741" y="177533"/>
                  </a:lnTo>
                  <a:lnTo>
                    <a:pt x="90741" y="183807"/>
                  </a:lnTo>
                  <a:lnTo>
                    <a:pt x="94399" y="188379"/>
                  </a:lnTo>
                  <a:lnTo>
                    <a:pt x="167792" y="261759"/>
                  </a:lnTo>
                  <a:lnTo>
                    <a:pt x="170510" y="262686"/>
                  </a:lnTo>
                  <a:lnTo>
                    <a:pt x="280276" y="262686"/>
                  </a:lnTo>
                  <a:lnTo>
                    <a:pt x="284772" y="258191"/>
                  </a:lnTo>
                  <a:lnTo>
                    <a:pt x="284772" y="252755"/>
                  </a:lnTo>
                  <a:lnTo>
                    <a:pt x="283819" y="242836"/>
                  </a:lnTo>
                  <a:lnTo>
                    <a:pt x="282765" y="231813"/>
                  </a:lnTo>
                  <a:lnTo>
                    <a:pt x="276847" y="211632"/>
                  </a:lnTo>
                  <a:lnTo>
                    <a:pt x="267182" y="192989"/>
                  </a:lnTo>
                  <a:lnTo>
                    <a:pt x="265722" y="191185"/>
                  </a:lnTo>
                  <a:lnTo>
                    <a:pt x="263029" y="187871"/>
                  </a:lnTo>
                  <a:lnTo>
                    <a:pt x="263029" y="242836"/>
                  </a:lnTo>
                  <a:lnTo>
                    <a:pt x="176885" y="242836"/>
                  </a:lnTo>
                  <a:lnTo>
                    <a:pt x="116141" y="182130"/>
                  </a:lnTo>
                  <a:lnTo>
                    <a:pt x="141427" y="168033"/>
                  </a:lnTo>
                  <a:lnTo>
                    <a:pt x="169418" y="162509"/>
                  </a:lnTo>
                  <a:lnTo>
                    <a:pt x="197751" y="165671"/>
                  </a:lnTo>
                  <a:lnTo>
                    <a:pt x="224040" y="177609"/>
                  </a:lnTo>
                  <a:lnTo>
                    <a:pt x="195910" y="205714"/>
                  </a:lnTo>
                  <a:lnTo>
                    <a:pt x="210439" y="220230"/>
                  </a:lnTo>
                  <a:lnTo>
                    <a:pt x="239496" y="191185"/>
                  </a:lnTo>
                  <a:lnTo>
                    <a:pt x="248208" y="202311"/>
                  </a:lnTo>
                  <a:lnTo>
                    <a:pt x="255270" y="214972"/>
                  </a:lnTo>
                  <a:lnTo>
                    <a:pt x="260324" y="228650"/>
                  </a:lnTo>
                  <a:lnTo>
                    <a:pt x="263029" y="242836"/>
                  </a:lnTo>
                  <a:lnTo>
                    <a:pt x="263029" y="187871"/>
                  </a:lnTo>
                  <a:lnTo>
                    <a:pt x="253936" y="176669"/>
                  </a:lnTo>
                  <a:lnTo>
                    <a:pt x="267601" y="163004"/>
                  </a:lnTo>
                  <a:lnTo>
                    <a:pt x="268465" y="162153"/>
                  </a:lnTo>
                  <a:lnTo>
                    <a:pt x="395363" y="162153"/>
                  </a:lnTo>
                  <a:lnTo>
                    <a:pt x="395363" y="142201"/>
                  </a:lnTo>
                  <a:close/>
                </a:path>
                <a:path w="527050" h="567689">
                  <a:moveTo>
                    <a:pt x="435317" y="222872"/>
                  </a:moveTo>
                  <a:lnTo>
                    <a:pt x="313740" y="222872"/>
                  </a:lnTo>
                  <a:lnTo>
                    <a:pt x="313740" y="242836"/>
                  </a:lnTo>
                  <a:lnTo>
                    <a:pt x="435317" y="242836"/>
                  </a:lnTo>
                  <a:lnTo>
                    <a:pt x="435317" y="222872"/>
                  </a:lnTo>
                  <a:close/>
                </a:path>
                <a:path w="527050" h="567689">
                  <a:moveTo>
                    <a:pt x="435317" y="182130"/>
                  </a:moveTo>
                  <a:lnTo>
                    <a:pt x="354609" y="182130"/>
                  </a:lnTo>
                  <a:lnTo>
                    <a:pt x="354609" y="202082"/>
                  </a:lnTo>
                  <a:lnTo>
                    <a:pt x="435317" y="202082"/>
                  </a:lnTo>
                  <a:lnTo>
                    <a:pt x="435317" y="182130"/>
                  </a:lnTo>
                  <a:close/>
                </a:path>
                <a:path w="527050" h="567689">
                  <a:moveTo>
                    <a:pt x="435330" y="141376"/>
                  </a:moveTo>
                  <a:lnTo>
                    <a:pt x="415366" y="141376"/>
                  </a:lnTo>
                  <a:lnTo>
                    <a:pt x="415366" y="161328"/>
                  </a:lnTo>
                  <a:lnTo>
                    <a:pt x="435330" y="161328"/>
                  </a:lnTo>
                  <a:lnTo>
                    <a:pt x="435330" y="141376"/>
                  </a:lnTo>
                  <a:close/>
                </a:path>
                <a:path w="527050" h="567689">
                  <a:moveTo>
                    <a:pt x="486016" y="121412"/>
                  </a:moveTo>
                  <a:lnTo>
                    <a:pt x="466140" y="121412"/>
                  </a:lnTo>
                  <a:lnTo>
                    <a:pt x="466140" y="283679"/>
                  </a:lnTo>
                  <a:lnTo>
                    <a:pt x="486016" y="283679"/>
                  </a:lnTo>
                  <a:lnTo>
                    <a:pt x="486016" y="121412"/>
                  </a:lnTo>
                  <a:close/>
                </a:path>
                <a:path w="527050" h="567689">
                  <a:moveTo>
                    <a:pt x="526910" y="40754"/>
                  </a:moveTo>
                  <a:lnTo>
                    <a:pt x="502069" y="3175"/>
                  </a:lnTo>
                  <a:lnTo>
                    <a:pt x="486130" y="0"/>
                  </a:lnTo>
                  <a:lnTo>
                    <a:pt x="410832" y="0"/>
                  </a:lnTo>
                  <a:lnTo>
                    <a:pt x="410832" y="20802"/>
                  </a:lnTo>
                  <a:lnTo>
                    <a:pt x="407200" y="27165"/>
                  </a:lnTo>
                  <a:lnTo>
                    <a:pt x="405523" y="33058"/>
                  </a:lnTo>
                  <a:lnTo>
                    <a:pt x="405434" y="78892"/>
                  </a:lnTo>
                  <a:lnTo>
                    <a:pt x="407200" y="86106"/>
                  </a:lnTo>
                  <a:lnTo>
                    <a:pt x="410832" y="91528"/>
                  </a:lnTo>
                  <a:lnTo>
                    <a:pt x="40779" y="91528"/>
                  </a:lnTo>
                  <a:lnTo>
                    <a:pt x="19977" y="40754"/>
                  </a:lnTo>
                  <a:lnTo>
                    <a:pt x="21564" y="33058"/>
                  </a:lnTo>
                  <a:lnTo>
                    <a:pt x="25882" y="26708"/>
                  </a:lnTo>
                  <a:lnTo>
                    <a:pt x="32232" y="22390"/>
                  </a:lnTo>
                  <a:lnTo>
                    <a:pt x="39941" y="20802"/>
                  </a:lnTo>
                  <a:lnTo>
                    <a:pt x="410832" y="20802"/>
                  </a:lnTo>
                  <a:lnTo>
                    <a:pt x="410832" y="0"/>
                  </a:lnTo>
                  <a:lnTo>
                    <a:pt x="40779" y="0"/>
                  </a:lnTo>
                  <a:lnTo>
                    <a:pt x="24841" y="3175"/>
                  </a:lnTo>
                  <a:lnTo>
                    <a:pt x="11887" y="11861"/>
                  </a:lnTo>
                  <a:lnTo>
                    <a:pt x="3187" y="24815"/>
                  </a:lnTo>
                  <a:lnTo>
                    <a:pt x="0" y="40754"/>
                  </a:lnTo>
                  <a:lnTo>
                    <a:pt x="0" y="71589"/>
                  </a:lnTo>
                  <a:lnTo>
                    <a:pt x="3187" y="87503"/>
                  </a:lnTo>
                  <a:lnTo>
                    <a:pt x="11887" y="100457"/>
                  </a:lnTo>
                  <a:lnTo>
                    <a:pt x="24841" y="109156"/>
                  </a:lnTo>
                  <a:lnTo>
                    <a:pt x="40779" y="112344"/>
                  </a:lnTo>
                  <a:lnTo>
                    <a:pt x="40779" y="456717"/>
                  </a:lnTo>
                  <a:lnTo>
                    <a:pt x="30848" y="456717"/>
                  </a:lnTo>
                  <a:lnTo>
                    <a:pt x="18745" y="459105"/>
                  </a:lnTo>
                  <a:lnTo>
                    <a:pt x="8953" y="465658"/>
                  </a:lnTo>
                  <a:lnTo>
                    <a:pt x="2400" y="475449"/>
                  </a:lnTo>
                  <a:lnTo>
                    <a:pt x="0" y="487540"/>
                  </a:lnTo>
                  <a:lnTo>
                    <a:pt x="2400" y="498551"/>
                  </a:lnTo>
                  <a:lnTo>
                    <a:pt x="8953" y="507822"/>
                  </a:lnTo>
                  <a:lnTo>
                    <a:pt x="18745" y="514197"/>
                  </a:lnTo>
                  <a:lnTo>
                    <a:pt x="30848" y="516572"/>
                  </a:lnTo>
                  <a:lnTo>
                    <a:pt x="40779" y="516572"/>
                  </a:lnTo>
                  <a:lnTo>
                    <a:pt x="40779" y="562673"/>
                  </a:lnTo>
                  <a:lnTo>
                    <a:pt x="45288" y="567169"/>
                  </a:lnTo>
                  <a:lnTo>
                    <a:pt x="263779" y="567169"/>
                  </a:lnTo>
                  <a:lnTo>
                    <a:pt x="263779" y="547217"/>
                  </a:lnTo>
                  <a:lnTo>
                    <a:pt x="60744" y="547217"/>
                  </a:lnTo>
                  <a:lnTo>
                    <a:pt x="60744" y="516483"/>
                  </a:lnTo>
                  <a:lnTo>
                    <a:pt x="184950" y="516394"/>
                  </a:lnTo>
                  <a:lnTo>
                    <a:pt x="186728" y="515454"/>
                  </a:lnTo>
                  <a:lnTo>
                    <a:pt x="225221" y="496620"/>
                  </a:lnTo>
                  <a:lnTo>
                    <a:pt x="227139" y="495681"/>
                  </a:lnTo>
                  <a:lnTo>
                    <a:pt x="231165" y="493712"/>
                  </a:lnTo>
                  <a:lnTo>
                    <a:pt x="232943" y="490067"/>
                  </a:lnTo>
                  <a:lnTo>
                    <a:pt x="232943" y="482752"/>
                  </a:lnTo>
                  <a:lnTo>
                    <a:pt x="231165" y="479196"/>
                  </a:lnTo>
                  <a:lnTo>
                    <a:pt x="227507" y="477316"/>
                  </a:lnTo>
                  <a:lnTo>
                    <a:pt x="224243" y="475729"/>
                  </a:lnTo>
                  <a:lnTo>
                    <a:pt x="200418" y="464070"/>
                  </a:lnTo>
                  <a:lnTo>
                    <a:pt x="200418" y="485749"/>
                  </a:lnTo>
                  <a:lnTo>
                    <a:pt x="180454" y="495681"/>
                  </a:lnTo>
                  <a:lnTo>
                    <a:pt x="172288" y="495681"/>
                  </a:lnTo>
                  <a:lnTo>
                    <a:pt x="172288" y="475818"/>
                  </a:lnTo>
                  <a:lnTo>
                    <a:pt x="180454" y="475729"/>
                  </a:lnTo>
                  <a:lnTo>
                    <a:pt x="200418" y="485749"/>
                  </a:lnTo>
                  <a:lnTo>
                    <a:pt x="200418" y="464070"/>
                  </a:lnTo>
                  <a:lnTo>
                    <a:pt x="186728" y="457365"/>
                  </a:lnTo>
                  <a:lnTo>
                    <a:pt x="184950" y="456425"/>
                  </a:lnTo>
                  <a:lnTo>
                    <a:pt x="151396" y="456425"/>
                  </a:lnTo>
                  <a:lnTo>
                    <a:pt x="151396" y="475818"/>
                  </a:lnTo>
                  <a:lnTo>
                    <a:pt x="151396" y="495782"/>
                  </a:lnTo>
                  <a:lnTo>
                    <a:pt x="30848" y="495782"/>
                  </a:lnTo>
                  <a:lnTo>
                    <a:pt x="24472" y="496620"/>
                  </a:lnTo>
                  <a:lnTo>
                    <a:pt x="19977" y="492036"/>
                  </a:lnTo>
                  <a:lnTo>
                    <a:pt x="19977" y="480326"/>
                  </a:lnTo>
                  <a:lnTo>
                    <a:pt x="24472" y="475818"/>
                  </a:lnTo>
                  <a:lnTo>
                    <a:pt x="151396" y="475818"/>
                  </a:lnTo>
                  <a:lnTo>
                    <a:pt x="151396" y="456425"/>
                  </a:lnTo>
                  <a:lnTo>
                    <a:pt x="60744" y="456425"/>
                  </a:lnTo>
                  <a:lnTo>
                    <a:pt x="60744" y="112344"/>
                  </a:lnTo>
                  <a:lnTo>
                    <a:pt x="446176" y="112344"/>
                  </a:lnTo>
                  <a:lnTo>
                    <a:pt x="462127" y="109156"/>
                  </a:lnTo>
                  <a:lnTo>
                    <a:pt x="475081" y="100457"/>
                  </a:lnTo>
                  <a:lnTo>
                    <a:pt x="481076" y="91528"/>
                  </a:lnTo>
                  <a:lnTo>
                    <a:pt x="481647" y="90678"/>
                  </a:lnTo>
                  <a:lnTo>
                    <a:pt x="483781" y="87503"/>
                  </a:lnTo>
                  <a:lnTo>
                    <a:pt x="486956" y="71589"/>
                  </a:lnTo>
                  <a:lnTo>
                    <a:pt x="486956" y="45351"/>
                  </a:lnTo>
                  <a:lnTo>
                    <a:pt x="482460" y="40830"/>
                  </a:lnTo>
                  <a:lnTo>
                    <a:pt x="446176" y="40830"/>
                  </a:lnTo>
                  <a:lnTo>
                    <a:pt x="446176" y="60807"/>
                  </a:lnTo>
                  <a:lnTo>
                    <a:pt x="466140" y="60807"/>
                  </a:lnTo>
                  <a:lnTo>
                    <a:pt x="466140" y="70726"/>
                  </a:lnTo>
                  <a:lnTo>
                    <a:pt x="427812" y="78422"/>
                  </a:lnTo>
                  <a:lnTo>
                    <a:pt x="426224" y="70726"/>
                  </a:lnTo>
                  <a:lnTo>
                    <a:pt x="426224" y="40754"/>
                  </a:lnTo>
                  <a:lnTo>
                    <a:pt x="427812" y="33058"/>
                  </a:lnTo>
                  <a:lnTo>
                    <a:pt x="432130" y="26708"/>
                  </a:lnTo>
                  <a:lnTo>
                    <a:pt x="438480" y="22390"/>
                  </a:lnTo>
                  <a:lnTo>
                    <a:pt x="446176" y="20802"/>
                  </a:lnTo>
                  <a:lnTo>
                    <a:pt x="486956" y="20802"/>
                  </a:lnTo>
                  <a:lnTo>
                    <a:pt x="494677" y="22390"/>
                  </a:lnTo>
                  <a:lnTo>
                    <a:pt x="501015" y="26708"/>
                  </a:lnTo>
                  <a:lnTo>
                    <a:pt x="505333" y="33058"/>
                  </a:lnTo>
                  <a:lnTo>
                    <a:pt x="506907" y="40754"/>
                  </a:lnTo>
                  <a:lnTo>
                    <a:pt x="506907" y="273646"/>
                  </a:lnTo>
                  <a:lnTo>
                    <a:pt x="526910" y="273646"/>
                  </a:lnTo>
                  <a:lnTo>
                    <a:pt x="526910" y="40754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84263" y="2363800"/>
            <a:ext cx="317754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60" dirty="0">
                <a:latin typeface="Trebuchet MS"/>
                <a:cs typeface="Trebuchet MS"/>
              </a:rPr>
              <a:t>Простота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доступность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информации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90" dirty="0">
                <a:latin typeface="Trebuchet MS"/>
                <a:cs typeface="Trebuchet MS"/>
              </a:rPr>
              <a:t>о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dirty="0" err="1">
                <a:latin typeface="Trebuchet MS"/>
                <a:cs typeface="Trebuchet MS"/>
              </a:rPr>
              <a:t>проектной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 err="1">
                <a:latin typeface="Trebuchet MS"/>
                <a:cs typeface="Trebuchet MS"/>
              </a:rPr>
              <a:t>деятельности</a:t>
            </a:r>
            <a:endParaRPr lang="ru-RU"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  <a:p>
            <a:pPr marL="12700" marR="66040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Полный</a:t>
            </a:r>
            <a:r>
              <a:rPr sz="1400" spc="114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пакет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материалов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лучших </a:t>
            </a:r>
            <a:r>
              <a:rPr sz="1400" dirty="0">
                <a:latin typeface="Trebuchet MS"/>
                <a:cs typeface="Trebuchet MS"/>
              </a:rPr>
              <a:t>практик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для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их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внедрения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на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местах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Оптимизация</a:t>
            </a:r>
            <a:r>
              <a:rPr sz="1400" spc="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ведения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проектной</a:t>
            </a:r>
            <a:r>
              <a:rPr sz="1400" spc="19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базы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93572" y="391744"/>
            <a:ext cx="53022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ТЕКУЩАЯ</a:t>
            </a:r>
            <a:r>
              <a:rPr spc="-225" dirty="0"/>
              <a:t> </a:t>
            </a:r>
            <a:r>
              <a:rPr spc="105" dirty="0"/>
              <a:t>СТАДИЯ </a:t>
            </a:r>
            <a:r>
              <a:rPr spc="45" dirty="0"/>
              <a:t>ПРОЕКТА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93572" y="1996566"/>
            <a:ext cx="4102100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Готовность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передачи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10" dirty="0">
                <a:latin typeface="Trebuchet MS"/>
                <a:cs typeface="Trebuchet MS"/>
              </a:rPr>
              <a:t> производство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Trebuchet MS"/>
                <a:cs typeface="Trebuchet MS"/>
              </a:rPr>
              <a:t>или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тиражирование: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spc="55" dirty="0">
                <a:latin typeface="Trebuchet MS"/>
                <a:cs typeface="Trebuchet MS"/>
              </a:rPr>
              <a:t>нормативно-</a:t>
            </a:r>
            <a:r>
              <a:rPr sz="1800" spc="45" dirty="0">
                <a:latin typeface="Trebuchet MS"/>
                <a:cs typeface="Trebuchet MS"/>
              </a:rPr>
              <a:t>правовые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документы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методология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тренеров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484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spc="70" dirty="0">
                <a:latin typeface="Trebuchet MS"/>
                <a:cs typeface="Trebuchet MS"/>
              </a:rPr>
              <a:t>обучающие</a:t>
            </a:r>
            <a:r>
              <a:rPr sz="1800" dirty="0">
                <a:latin typeface="Trebuchet MS"/>
                <a:cs typeface="Trebuchet MS"/>
              </a:rPr>
              <a:t> ролевые</a:t>
            </a:r>
            <a:r>
              <a:rPr sz="1800" spc="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игры</a:t>
            </a:r>
            <a:endParaRPr sz="18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33A0D7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spc="105" dirty="0">
                <a:latin typeface="Trebuchet MS"/>
                <a:cs typeface="Trebuchet MS"/>
              </a:rPr>
              <a:t>база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проектов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02538" y="2304288"/>
            <a:ext cx="7181850" cy="3514725"/>
            <a:chOff x="502538" y="2304288"/>
            <a:chExt cx="7181850" cy="3514725"/>
          </a:xfrm>
        </p:grpSpPr>
        <p:sp>
          <p:nvSpPr>
            <p:cNvPr id="4" name="object 4"/>
            <p:cNvSpPr/>
            <p:nvPr/>
          </p:nvSpPr>
          <p:spPr>
            <a:xfrm>
              <a:off x="502919" y="4639055"/>
              <a:ext cx="4036060" cy="1179830"/>
            </a:xfrm>
            <a:custGeom>
              <a:avLst/>
              <a:gdLst/>
              <a:ahLst/>
              <a:cxnLst/>
              <a:rect l="l" t="t" r="r" b="b"/>
              <a:pathLst>
                <a:path w="4036060" h="1179829">
                  <a:moveTo>
                    <a:pt x="0" y="1179576"/>
                  </a:moveTo>
                  <a:lnTo>
                    <a:pt x="4035552" y="1179576"/>
                  </a:lnTo>
                  <a:lnTo>
                    <a:pt x="4035552" y="0"/>
                  </a:lnTo>
                  <a:lnTo>
                    <a:pt x="0" y="0"/>
                  </a:lnTo>
                  <a:lnTo>
                    <a:pt x="0" y="1179576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8472" y="4639055"/>
              <a:ext cx="3145790" cy="1179830"/>
            </a:xfrm>
            <a:custGeom>
              <a:avLst/>
              <a:gdLst/>
              <a:ahLst/>
              <a:cxnLst/>
              <a:rect l="l" t="t" r="r" b="b"/>
              <a:pathLst>
                <a:path w="3145790" h="1179829">
                  <a:moveTo>
                    <a:pt x="3145535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3145535" y="1179576"/>
                  </a:lnTo>
                  <a:lnTo>
                    <a:pt x="3145535" y="0"/>
                  </a:lnTo>
                  <a:close/>
                </a:path>
              </a:pathLst>
            </a:custGeom>
            <a:solidFill>
              <a:srgbClr val="33A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7008" y="2599944"/>
              <a:ext cx="1295400" cy="1777364"/>
            </a:xfrm>
            <a:custGeom>
              <a:avLst/>
              <a:gdLst/>
              <a:ahLst/>
              <a:cxnLst/>
              <a:rect l="l" t="t" r="r" b="b"/>
              <a:pathLst>
                <a:path w="1295400" h="1777364">
                  <a:moveTo>
                    <a:pt x="0" y="119252"/>
                  </a:moveTo>
                  <a:lnTo>
                    <a:pt x="9369" y="72812"/>
                  </a:lnTo>
                  <a:lnTo>
                    <a:pt x="34923" y="34909"/>
                  </a:lnTo>
                  <a:lnTo>
                    <a:pt x="72828" y="9364"/>
                  </a:lnTo>
                  <a:lnTo>
                    <a:pt x="119253" y="0"/>
                  </a:lnTo>
                  <a:lnTo>
                    <a:pt x="1176147" y="0"/>
                  </a:lnTo>
                  <a:lnTo>
                    <a:pt x="1222587" y="9364"/>
                  </a:lnTo>
                  <a:lnTo>
                    <a:pt x="1260490" y="34909"/>
                  </a:lnTo>
                  <a:lnTo>
                    <a:pt x="1286035" y="72812"/>
                  </a:lnTo>
                  <a:lnTo>
                    <a:pt x="1295399" y="119252"/>
                  </a:lnTo>
                  <a:lnTo>
                    <a:pt x="1295399" y="1657730"/>
                  </a:lnTo>
                  <a:lnTo>
                    <a:pt x="1286035" y="1704171"/>
                  </a:lnTo>
                  <a:lnTo>
                    <a:pt x="1260490" y="1742074"/>
                  </a:lnTo>
                  <a:lnTo>
                    <a:pt x="1222587" y="1767619"/>
                  </a:lnTo>
                  <a:lnTo>
                    <a:pt x="1176147" y="1776983"/>
                  </a:lnTo>
                  <a:lnTo>
                    <a:pt x="119253" y="1776983"/>
                  </a:lnTo>
                  <a:lnTo>
                    <a:pt x="72828" y="1767619"/>
                  </a:lnTo>
                  <a:lnTo>
                    <a:pt x="34923" y="1742074"/>
                  </a:lnTo>
                  <a:lnTo>
                    <a:pt x="9369" y="1704171"/>
                  </a:lnTo>
                  <a:lnTo>
                    <a:pt x="0" y="1657730"/>
                  </a:lnTo>
                  <a:lnTo>
                    <a:pt x="0" y="119252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871" y="2304288"/>
              <a:ext cx="1847850" cy="25001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00528" y="2599944"/>
              <a:ext cx="1155065" cy="1777364"/>
            </a:xfrm>
            <a:custGeom>
              <a:avLst/>
              <a:gdLst/>
              <a:ahLst/>
              <a:cxnLst/>
              <a:rect l="l" t="t" r="r" b="b"/>
              <a:pathLst>
                <a:path w="1155064" h="1777364">
                  <a:moveTo>
                    <a:pt x="1048766" y="0"/>
                  </a:moveTo>
                  <a:lnTo>
                    <a:pt x="106299" y="0"/>
                  </a:lnTo>
                  <a:lnTo>
                    <a:pt x="64936" y="8358"/>
                  </a:lnTo>
                  <a:lnTo>
                    <a:pt x="31146" y="31146"/>
                  </a:lnTo>
                  <a:lnTo>
                    <a:pt x="8358" y="64936"/>
                  </a:lnTo>
                  <a:lnTo>
                    <a:pt x="0" y="106298"/>
                  </a:lnTo>
                  <a:lnTo>
                    <a:pt x="0" y="1670684"/>
                  </a:lnTo>
                  <a:lnTo>
                    <a:pt x="8358" y="1712047"/>
                  </a:lnTo>
                  <a:lnTo>
                    <a:pt x="31146" y="1745837"/>
                  </a:lnTo>
                  <a:lnTo>
                    <a:pt x="64936" y="1768625"/>
                  </a:lnTo>
                  <a:lnTo>
                    <a:pt x="106299" y="1776983"/>
                  </a:lnTo>
                  <a:lnTo>
                    <a:pt x="1048766" y="1776983"/>
                  </a:lnTo>
                  <a:lnTo>
                    <a:pt x="1090128" y="1768625"/>
                  </a:lnTo>
                  <a:lnTo>
                    <a:pt x="1123918" y="1745837"/>
                  </a:lnTo>
                  <a:lnTo>
                    <a:pt x="1146706" y="1712047"/>
                  </a:lnTo>
                  <a:lnTo>
                    <a:pt x="1155064" y="1670684"/>
                  </a:lnTo>
                  <a:lnTo>
                    <a:pt x="1155064" y="106298"/>
                  </a:lnTo>
                  <a:lnTo>
                    <a:pt x="1146706" y="64936"/>
                  </a:lnTo>
                  <a:lnTo>
                    <a:pt x="1123918" y="31146"/>
                  </a:lnTo>
                  <a:lnTo>
                    <a:pt x="1090128" y="8358"/>
                  </a:lnTo>
                  <a:lnTo>
                    <a:pt x="1048766" y="0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063" y="2599944"/>
              <a:ext cx="6489700" cy="1777364"/>
            </a:xfrm>
            <a:custGeom>
              <a:avLst/>
              <a:gdLst/>
              <a:ahLst/>
              <a:cxnLst/>
              <a:rect l="l" t="t" r="r" b="b"/>
              <a:pathLst>
                <a:path w="6489700" h="1777364">
                  <a:moveTo>
                    <a:pt x="4431792" y="163575"/>
                  </a:moveTo>
                  <a:lnTo>
                    <a:pt x="4437638" y="120106"/>
                  </a:lnTo>
                  <a:lnTo>
                    <a:pt x="4454134" y="81035"/>
                  </a:lnTo>
                  <a:lnTo>
                    <a:pt x="4479718" y="47926"/>
                  </a:lnTo>
                  <a:lnTo>
                    <a:pt x="4512827" y="22342"/>
                  </a:lnTo>
                  <a:lnTo>
                    <a:pt x="4551898" y="5846"/>
                  </a:lnTo>
                  <a:lnTo>
                    <a:pt x="4595368" y="0"/>
                  </a:lnTo>
                  <a:lnTo>
                    <a:pt x="6325616" y="0"/>
                  </a:lnTo>
                  <a:lnTo>
                    <a:pt x="6369085" y="5846"/>
                  </a:lnTo>
                  <a:lnTo>
                    <a:pt x="6408156" y="22342"/>
                  </a:lnTo>
                  <a:lnTo>
                    <a:pt x="6441265" y="47926"/>
                  </a:lnTo>
                  <a:lnTo>
                    <a:pt x="6466849" y="81035"/>
                  </a:lnTo>
                  <a:lnTo>
                    <a:pt x="6483345" y="120106"/>
                  </a:lnTo>
                  <a:lnTo>
                    <a:pt x="6489192" y="163575"/>
                  </a:lnTo>
                  <a:lnTo>
                    <a:pt x="6489192" y="1613407"/>
                  </a:lnTo>
                  <a:lnTo>
                    <a:pt x="6483345" y="1656877"/>
                  </a:lnTo>
                  <a:lnTo>
                    <a:pt x="6466849" y="1695948"/>
                  </a:lnTo>
                  <a:lnTo>
                    <a:pt x="6441265" y="1729057"/>
                  </a:lnTo>
                  <a:lnTo>
                    <a:pt x="6408156" y="1754641"/>
                  </a:lnTo>
                  <a:lnTo>
                    <a:pt x="6369085" y="1771137"/>
                  </a:lnTo>
                  <a:lnTo>
                    <a:pt x="6325616" y="1776983"/>
                  </a:lnTo>
                  <a:lnTo>
                    <a:pt x="4595368" y="1776983"/>
                  </a:lnTo>
                  <a:lnTo>
                    <a:pt x="4551898" y="1771137"/>
                  </a:lnTo>
                  <a:lnTo>
                    <a:pt x="4512827" y="1754641"/>
                  </a:lnTo>
                  <a:lnTo>
                    <a:pt x="4479718" y="1729057"/>
                  </a:lnTo>
                  <a:lnTo>
                    <a:pt x="4454134" y="1695948"/>
                  </a:lnTo>
                  <a:lnTo>
                    <a:pt x="4437638" y="1656877"/>
                  </a:lnTo>
                  <a:lnTo>
                    <a:pt x="4431792" y="1613407"/>
                  </a:lnTo>
                  <a:lnTo>
                    <a:pt x="4431792" y="163575"/>
                  </a:lnTo>
                  <a:close/>
                </a:path>
                <a:path w="6489700" h="1777364">
                  <a:moveTo>
                    <a:pt x="3538728" y="305561"/>
                  </a:moveTo>
                  <a:lnTo>
                    <a:pt x="3543811" y="280332"/>
                  </a:lnTo>
                  <a:lnTo>
                    <a:pt x="3557682" y="259746"/>
                  </a:lnTo>
                  <a:lnTo>
                    <a:pt x="3578268" y="245875"/>
                  </a:lnTo>
                  <a:lnTo>
                    <a:pt x="3603498" y="240791"/>
                  </a:lnTo>
                  <a:lnTo>
                    <a:pt x="4178046" y="240791"/>
                  </a:lnTo>
                  <a:lnTo>
                    <a:pt x="4203275" y="245875"/>
                  </a:lnTo>
                  <a:lnTo>
                    <a:pt x="4223861" y="259746"/>
                  </a:lnTo>
                  <a:lnTo>
                    <a:pt x="4237732" y="280332"/>
                  </a:lnTo>
                  <a:lnTo>
                    <a:pt x="4242816" y="305561"/>
                  </a:lnTo>
                  <a:lnTo>
                    <a:pt x="4242816" y="1145285"/>
                  </a:lnTo>
                  <a:lnTo>
                    <a:pt x="4237732" y="1170515"/>
                  </a:lnTo>
                  <a:lnTo>
                    <a:pt x="4223861" y="1191101"/>
                  </a:lnTo>
                  <a:lnTo>
                    <a:pt x="4203275" y="1204972"/>
                  </a:lnTo>
                  <a:lnTo>
                    <a:pt x="4178046" y="1210055"/>
                  </a:lnTo>
                  <a:lnTo>
                    <a:pt x="3603498" y="1210055"/>
                  </a:lnTo>
                  <a:lnTo>
                    <a:pt x="3578268" y="1204972"/>
                  </a:lnTo>
                  <a:lnTo>
                    <a:pt x="3557682" y="1191101"/>
                  </a:lnTo>
                  <a:lnTo>
                    <a:pt x="3543811" y="1170515"/>
                  </a:lnTo>
                  <a:lnTo>
                    <a:pt x="3538728" y="1145285"/>
                  </a:lnTo>
                  <a:lnTo>
                    <a:pt x="3538728" y="305561"/>
                  </a:lnTo>
                  <a:close/>
                </a:path>
                <a:path w="6489700" h="1777364">
                  <a:moveTo>
                    <a:pt x="0" y="142493"/>
                  </a:moveTo>
                  <a:lnTo>
                    <a:pt x="1852" y="133284"/>
                  </a:lnTo>
                  <a:lnTo>
                    <a:pt x="6904" y="125777"/>
                  </a:lnTo>
                  <a:lnTo>
                    <a:pt x="14396" y="120723"/>
                  </a:lnTo>
                  <a:lnTo>
                    <a:pt x="23571" y="118871"/>
                  </a:lnTo>
                  <a:lnTo>
                    <a:pt x="479348" y="118871"/>
                  </a:lnTo>
                  <a:lnTo>
                    <a:pt x="488523" y="120723"/>
                  </a:lnTo>
                  <a:lnTo>
                    <a:pt x="496015" y="125777"/>
                  </a:lnTo>
                  <a:lnTo>
                    <a:pt x="501067" y="133284"/>
                  </a:lnTo>
                  <a:lnTo>
                    <a:pt x="502920" y="142493"/>
                  </a:lnTo>
                  <a:lnTo>
                    <a:pt x="502920" y="351281"/>
                  </a:lnTo>
                  <a:lnTo>
                    <a:pt x="501067" y="360491"/>
                  </a:lnTo>
                  <a:lnTo>
                    <a:pt x="496015" y="367998"/>
                  </a:lnTo>
                  <a:lnTo>
                    <a:pt x="488523" y="373052"/>
                  </a:lnTo>
                  <a:lnTo>
                    <a:pt x="479348" y="374903"/>
                  </a:lnTo>
                  <a:lnTo>
                    <a:pt x="23571" y="374903"/>
                  </a:lnTo>
                  <a:lnTo>
                    <a:pt x="14396" y="373052"/>
                  </a:lnTo>
                  <a:lnTo>
                    <a:pt x="6904" y="367998"/>
                  </a:lnTo>
                  <a:lnTo>
                    <a:pt x="1852" y="360491"/>
                  </a:lnTo>
                  <a:lnTo>
                    <a:pt x="0" y="351281"/>
                  </a:lnTo>
                  <a:lnTo>
                    <a:pt x="0" y="142493"/>
                  </a:lnTo>
                  <a:close/>
                </a:path>
                <a:path w="6489700" h="1777364">
                  <a:moveTo>
                    <a:pt x="0" y="560069"/>
                  </a:moveTo>
                  <a:lnTo>
                    <a:pt x="1852" y="550860"/>
                  </a:lnTo>
                  <a:lnTo>
                    <a:pt x="6904" y="543353"/>
                  </a:lnTo>
                  <a:lnTo>
                    <a:pt x="14396" y="538299"/>
                  </a:lnTo>
                  <a:lnTo>
                    <a:pt x="23571" y="536447"/>
                  </a:lnTo>
                  <a:lnTo>
                    <a:pt x="479348" y="536447"/>
                  </a:lnTo>
                  <a:lnTo>
                    <a:pt x="488523" y="538299"/>
                  </a:lnTo>
                  <a:lnTo>
                    <a:pt x="496015" y="543353"/>
                  </a:lnTo>
                  <a:lnTo>
                    <a:pt x="501067" y="550860"/>
                  </a:lnTo>
                  <a:lnTo>
                    <a:pt x="502920" y="560069"/>
                  </a:lnTo>
                  <a:lnTo>
                    <a:pt x="502920" y="768857"/>
                  </a:lnTo>
                  <a:lnTo>
                    <a:pt x="501067" y="778067"/>
                  </a:lnTo>
                  <a:lnTo>
                    <a:pt x="496015" y="785574"/>
                  </a:lnTo>
                  <a:lnTo>
                    <a:pt x="488523" y="790628"/>
                  </a:lnTo>
                  <a:lnTo>
                    <a:pt x="479348" y="792479"/>
                  </a:lnTo>
                  <a:lnTo>
                    <a:pt x="23571" y="792479"/>
                  </a:lnTo>
                  <a:lnTo>
                    <a:pt x="14396" y="790628"/>
                  </a:lnTo>
                  <a:lnTo>
                    <a:pt x="6904" y="785574"/>
                  </a:lnTo>
                  <a:lnTo>
                    <a:pt x="1852" y="778067"/>
                  </a:lnTo>
                  <a:lnTo>
                    <a:pt x="0" y="768857"/>
                  </a:lnTo>
                  <a:lnTo>
                    <a:pt x="0" y="560069"/>
                  </a:lnTo>
                  <a:close/>
                </a:path>
                <a:path w="6489700" h="1777364">
                  <a:moveTo>
                    <a:pt x="0" y="977645"/>
                  </a:moveTo>
                  <a:lnTo>
                    <a:pt x="1852" y="968436"/>
                  </a:lnTo>
                  <a:lnTo>
                    <a:pt x="6904" y="960929"/>
                  </a:lnTo>
                  <a:lnTo>
                    <a:pt x="14396" y="955875"/>
                  </a:lnTo>
                  <a:lnTo>
                    <a:pt x="23571" y="954023"/>
                  </a:lnTo>
                  <a:lnTo>
                    <a:pt x="479348" y="954023"/>
                  </a:lnTo>
                  <a:lnTo>
                    <a:pt x="488523" y="955875"/>
                  </a:lnTo>
                  <a:lnTo>
                    <a:pt x="496015" y="960929"/>
                  </a:lnTo>
                  <a:lnTo>
                    <a:pt x="501067" y="968436"/>
                  </a:lnTo>
                  <a:lnTo>
                    <a:pt x="502920" y="977645"/>
                  </a:lnTo>
                  <a:lnTo>
                    <a:pt x="502920" y="1186433"/>
                  </a:lnTo>
                  <a:lnTo>
                    <a:pt x="501067" y="1195643"/>
                  </a:lnTo>
                  <a:lnTo>
                    <a:pt x="496015" y="1203150"/>
                  </a:lnTo>
                  <a:lnTo>
                    <a:pt x="488523" y="1208204"/>
                  </a:lnTo>
                  <a:lnTo>
                    <a:pt x="479348" y="1210055"/>
                  </a:lnTo>
                  <a:lnTo>
                    <a:pt x="23571" y="1210055"/>
                  </a:lnTo>
                  <a:lnTo>
                    <a:pt x="14396" y="1208204"/>
                  </a:lnTo>
                  <a:lnTo>
                    <a:pt x="6904" y="1203150"/>
                  </a:lnTo>
                  <a:lnTo>
                    <a:pt x="1852" y="1195643"/>
                  </a:lnTo>
                  <a:lnTo>
                    <a:pt x="0" y="1186433"/>
                  </a:lnTo>
                  <a:lnTo>
                    <a:pt x="0" y="977645"/>
                  </a:lnTo>
                  <a:close/>
                </a:path>
                <a:path w="6489700" h="1777364">
                  <a:moveTo>
                    <a:pt x="0" y="1394840"/>
                  </a:moveTo>
                  <a:lnTo>
                    <a:pt x="1829" y="1385798"/>
                  </a:lnTo>
                  <a:lnTo>
                    <a:pt x="6819" y="1378410"/>
                  </a:lnTo>
                  <a:lnTo>
                    <a:pt x="14219" y="1373427"/>
                  </a:lnTo>
                  <a:lnTo>
                    <a:pt x="23279" y="1371599"/>
                  </a:lnTo>
                  <a:lnTo>
                    <a:pt x="479640" y="1371599"/>
                  </a:lnTo>
                  <a:lnTo>
                    <a:pt x="488700" y="1373427"/>
                  </a:lnTo>
                  <a:lnTo>
                    <a:pt x="496100" y="1378410"/>
                  </a:lnTo>
                  <a:lnTo>
                    <a:pt x="501090" y="1385798"/>
                  </a:lnTo>
                  <a:lnTo>
                    <a:pt x="502920" y="1394840"/>
                  </a:lnTo>
                  <a:lnTo>
                    <a:pt x="502920" y="1601342"/>
                  </a:lnTo>
                  <a:lnTo>
                    <a:pt x="501090" y="1610385"/>
                  </a:lnTo>
                  <a:lnTo>
                    <a:pt x="496100" y="1617773"/>
                  </a:lnTo>
                  <a:lnTo>
                    <a:pt x="488700" y="1622756"/>
                  </a:lnTo>
                  <a:lnTo>
                    <a:pt x="479640" y="1624583"/>
                  </a:lnTo>
                  <a:lnTo>
                    <a:pt x="23279" y="1624583"/>
                  </a:lnTo>
                  <a:lnTo>
                    <a:pt x="14219" y="1622756"/>
                  </a:lnTo>
                  <a:lnTo>
                    <a:pt x="6819" y="1617773"/>
                  </a:lnTo>
                  <a:lnTo>
                    <a:pt x="1829" y="1610385"/>
                  </a:lnTo>
                  <a:lnTo>
                    <a:pt x="0" y="1601342"/>
                  </a:lnTo>
                  <a:lnTo>
                    <a:pt x="0" y="1394840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4286" y="2791713"/>
            <a:ext cx="384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rebuchet MS"/>
                <a:cs typeface="Trebuchet MS"/>
              </a:rPr>
              <a:t>Проекты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286" y="3210813"/>
            <a:ext cx="384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rebuchet MS"/>
                <a:cs typeface="Trebuchet MS"/>
              </a:rPr>
              <a:t>Проекты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286" y="3627247"/>
            <a:ext cx="384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rebuchet MS"/>
                <a:cs typeface="Trebuchet MS"/>
              </a:rPr>
              <a:t>Проекты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86" y="4046601"/>
            <a:ext cx="384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rebuchet MS"/>
                <a:cs typeface="Trebuchet MS"/>
              </a:rPr>
              <a:t>Проекты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866" y="3358134"/>
            <a:ext cx="102996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Trebuchet MS"/>
                <a:cs typeface="Trebuchet MS"/>
              </a:rPr>
              <a:t>Региональная</a:t>
            </a:r>
            <a:r>
              <a:rPr sz="700" spc="9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комиссия Нижегородской</a:t>
            </a:r>
            <a:r>
              <a:rPr sz="700" spc="50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области</a:t>
            </a:r>
            <a:r>
              <a:rPr sz="700" spc="6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по</a:t>
            </a:r>
            <a:r>
              <a:rPr sz="700" spc="3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оценке </a:t>
            </a:r>
            <a:r>
              <a:rPr sz="700" dirty="0">
                <a:latin typeface="Trebuchet MS"/>
                <a:cs typeface="Trebuchet MS"/>
              </a:rPr>
              <a:t>перспективных</a:t>
            </a:r>
            <a:r>
              <a:rPr sz="700" spc="-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идей, практик,</a:t>
            </a:r>
            <a:r>
              <a:rPr sz="700" spc="4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решений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-50" dirty="0">
                <a:latin typeface="Trebuchet MS"/>
                <a:cs typeface="Trebuchet MS"/>
              </a:rPr>
              <a:t>и</a:t>
            </a:r>
            <a:r>
              <a:rPr sz="700" dirty="0">
                <a:latin typeface="Trebuchet MS"/>
                <a:cs typeface="Trebuchet MS"/>
              </a:rPr>
              <a:t> проектов</a:t>
            </a:r>
            <a:r>
              <a:rPr sz="700" spc="8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устойчивого регионального</a:t>
            </a:r>
            <a:r>
              <a:rPr sz="700" spc="50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развития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6045" y="2734289"/>
            <a:ext cx="4639310" cy="2670810"/>
            <a:chOff x="886045" y="2734289"/>
            <a:chExt cx="4639310" cy="267081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6160" y="2850113"/>
              <a:ext cx="415111" cy="4155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39136" y="2787281"/>
              <a:ext cx="379730" cy="414020"/>
            </a:xfrm>
            <a:custGeom>
              <a:avLst/>
              <a:gdLst/>
              <a:ahLst/>
              <a:cxnLst/>
              <a:rect l="l" t="t" r="r" b="b"/>
              <a:pathLst>
                <a:path w="379730" h="414019">
                  <a:moveTo>
                    <a:pt x="42938" y="221157"/>
                  </a:moveTo>
                  <a:lnTo>
                    <a:pt x="40119" y="218160"/>
                  </a:lnTo>
                  <a:lnTo>
                    <a:pt x="36855" y="218046"/>
                  </a:lnTo>
                  <a:lnTo>
                    <a:pt x="33540" y="217881"/>
                  </a:lnTo>
                  <a:lnTo>
                    <a:pt x="30721" y="220649"/>
                  </a:lnTo>
                  <a:lnTo>
                    <a:pt x="30492" y="227571"/>
                  </a:lnTo>
                  <a:lnTo>
                    <a:pt x="33045" y="230225"/>
                  </a:lnTo>
                  <a:lnTo>
                    <a:pt x="36474" y="230339"/>
                  </a:lnTo>
                  <a:lnTo>
                    <a:pt x="39839" y="230390"/>
                  </a:lnTo>
                  <a:lnTo>
                    <a:pt x="42722" y="227685"/>
                  </a:lnTo>
                  <a:lnTo>
                    <a:pt x="42938" y="221157"/>
                  </a:lnTo>
                  <a:close/>
                </a:path>
                <a:path w="379730" h="414019">
                  <a:moveTo>
                    <a:pt x="119176" y="359384"/>
                  </a:moveTo>
                  <a:lnTo>
                    <a:pt x="116573" y="357174"/>
                  </a:lnTo>
                  <a:lnTo>
                    <a:pt x="85102" y="357174"/>
                  </a:lnTo>
                  <a:lnTo>
                    <a:pt x="53403" y="357174"/>
                  </a:lnTo>
                  <a:lnTo>
                    <a:pt x="50850" y="359219"/>
                  </a:lnTo>
                  <a:lnTo>
                    <a:pt x="50850" y="366966"/>
                  </a:lnTo>
                  <a:lnTo>
                    <a:pt x="53454" y="369290"/>
                  </a:lnTo>
                  <a:lnTo>
                    <a:pt x="116408" y="369290"/>
                  </a:lnTo>
                  <a:lnTo>
                    <a:pt x="119062" y="367030"/>
                  </a:lnTo>
                  <a:lnTo>
                    <a:pt x="119176" y="359384"/>
                  </a:lnTo>
                  <a:close/>
                </a:path>
                <a:path w="379730" h="414019">
                  <a:moveTo>
                    <a:pt x="141020" y="298932"/>
                  </a:moveTo>
                  <a:lnTo>
                    <a:pt x="140919" y="291680"/>
                  </a:lnTo>
                  <a:lnTo>
                    <a:pt x="138366" y="289242"/>
                  </a:lnTo>
                  <a:lnTo>
                    <a:pt x="33096" y="289242"/>
                  </a:lnTo>
                  <a:lnTo>
                    <a:pt x="30657" y="291731"/>
                  </a:lnTo>
                  <a:lnTo>
                    <a:pt x="30721" y="298881"/>
                  </a:lnTo>
                  <a:lnTo>
                    <a:pt x="33210" y="301142"/>
                  </a:lnTo>
                  <a:lnTo>
                    <a:pt x="37350" y="301307"/>
                  </a:lnTo>
                  <a:lnTo>
                    <a:pt x="85928" y="301307"/>
                  </a:lnTo>
                  <a:lnTo>
                    <a:pt x="138366" y="301307"/>
                  </a:lnTo>
                  <a:lnTo>
                    <a:pt x="141020" y="298932"/>
                  </a:lnTo>
                  <a:close/>
                </a:path>
                <a:path w="379730" h="414019">
                  <a:moveTo>
                    <a:pt x="141084" y="325335"/>
                  </a:moveTo>
                  <a:lnTo>
                    <a:pt x="138430" y="323176"/>
                  </a:lnTo>
                  <a:lnTo>
                    <a:pt x="85928" y="323176"/>
                  </a:lnTo>
                  <a:lnTo>
                    <a:pt x="33261" y="323240"/>
                  </a:lnTo>
                  <a:lnTo>
                    <a:pt x="30657" y="325234"/>
                  </a:lnTo>
                  <a:lnTo>
                    <a:pt x="30556" y="333082"/>
                  </a:lnTo>
                  <a:lnTo>
                    <a:pt x="33312" y="335356"/>
                  </a:lnTo>
                  <a:lnTo>
                    <a:pt x="138201" y="335356"/>
                  </a:lnTo>
                  <a:lnTo>
                    <a:pt x="140970" y="333197"/>
                  </a:lnTo>
                  <a:lnTo>
                    <a:pt x="141084" y="325335"/>
                  </a:lnTo>
                  <a:close/>
                </a:path>
                <a:path w="379730" h="414019">
                  <a:moveTo>
                    <a:pt x="298234" y="133629"/>
                  </a:moveTo>
                  <a:lnTo>
                    <a:pt x="298145" y="130314"/>
                  </a:lnTo>
                  <a:lnTo>
                    <a:pt x="298030" y="126923"/>
                  </a:lnTo>
                  <a:lnTo>
                    <a:pt x="295262" y="124383"/>
                  </a:lnTo>
                  <a:lnTo>
                    <a:pt x="291782" y="124498"/>
                  </a:lnTo>
                  <a:lnTo>
                    <a:pt x="288340" y="124536"/>
                  </a:lnTo>
                  <a:lnTo>
                    <a:pt x="285788" y="127266"/>
                  </a:lnTo>
                  <a:lnTo>
                    <a:pt x="285902" y="130746"/>
                  </a:lnTo>
                  <a:lnTo>
                    <a:pt x="285965" y="134112"/>
                  </a:lnTo>
                  <a:lnTo>
                    <a:pt x="288785" y="136791"/>
                  </a:lnTo>
                  <a:lnTo>
                    <a:pt x="292150" y="136677"/>
                  </a:lnTo>
                  <a:lnTo>
                    <a:pt x="295541" y="136512"/>
                  </a:lnTo>
                  <a:lnTo>
                    <a:pt x="298234" y="133629"/>
                  </a:lnTo>
                  <a:close/>
                </a:path>
                <a:path w="379730" h="414019">
                  <a:moveTo>
                    <a:pt x="323469" y="47040"/>
                  </a:moveTo>
                  <a:lnTo>
                    <a:pt x="319265" y="35877"/>
                  </a:lnTo>
                  <a:lnTo>
                    <a:pt x="311645" y="27381"/>
                  </a:lnTo>
                  <a:lnTo>
                    <a:pt x="301396" y="22136"/>
                  </a:lnTo>
                  <a:lnTo>
                    <a:pt x="289293" y="20739"/>
                  </a:lnTo>
                  <a:lnTo>
                    <a:pt x="277977" y="23774"/>
                  </a:lnTo>
                  <a:lnTo>
                    <a:pt x="268605" y="30746"/>
                  </a:lnTo>
                  <a:lnTo>
                    <a:pt x="262242" y="40513"/>
                  </a:lnTo>
                  <a:lnTo>
                    <a:pt x="259969" y="51904"/>
                  </a:lnTo>
                  <a:lnTo>
                    <a:pt x="260019" y="56959"/>
                  </a:lnTo>
                  <a:lnTo>
                    <a:pt x="263893" y="60007"/>
                  </a:lnTo>
                  <a:lnTo>
                    <a:pt x="271399" y="56845"/>
                  </a:lnTo>
                  <a:lnTo>
                    <a:pt x="271957" y="54025"/>
                  </a:lnTo>
                  <a:lnTo>
                    <a:pt x="272897" y="41503"/>
                  </a:lnTo>
                  <a:lnTo>
                    <a:pt x="280365" y="33756"/>
                  </a:lnTo>
                  <a:lnTo>
                    <a:pt x="289496" y="32880"/>
                  </a:lnTo>
                  <a:lnTo>
                    <a:pt x="296773" y="33388"/>
                  </a:lnTo>
                  <a:lnTo>
                    <a:pt x="303136" y="36195"/>
                  </a:lnTo>
                  <a:lnTo>
                    <a:pt x="308102" y="40944"/>
                  </a:lnTo>
                  <a:lnTo>
                    <a:pt x="311137" y="47320"/>
                  </a:lnTo>
                  <a:lnTo>
                    <a:pt x="311556" y="56311"/>
                  </a:lnTo>
                  <a:lnTo>
                    <a:pt x="308229" y="64160"/>
                  </a:lnTo>
                  <a:lnTo>
                    <a:pt x="301828" y="69888"/>
                  </a:lnTo>
                  <a:lnTo>
                    <a:pt x="293052" y="72504"/>
                  </a:lnTo>
                  <a:lnTo>
                    <a:pt x="289179" y="72783"/>
                  </a:lnTo>
                  <a:lnTo>
                    <a:pt x="286181" y="74117"/>
                  </a:lnTo>
                  <a:lnTo>
                    <a:pt x="285953" y="85191"/>
                  </a:lnTo>
                  <a:lnTo>
                    <a:pt x="286131" y="110147"/>
                  </a:lnTo>
                  <a:lnTo>
                    <a:pt x="289610" y="112598"/>
                  </a:lnTo>
                  <a:lnTo>
                    <a:pt x="297040" y="110769"/>
                  </a:lnTo>
                  <a:lnTo>
                    <a:pt x="298145" y="108051"/>
                  </a:lnTo>
                  <a:lnTo>
                    <a:pt x="298145" y="84404"/>
                  </a:lnTo>
                  <a:lnTo>
                    <a:pt x="301002" y="83464"/>
                  </a:lnTo>
                  <a:lnTo>
                    <a:pt x="311696" y="77901"/>
                  </a:lnTo>
                  <a:lnTo>
                    <a:pt x="319354" y="69405"/>
                  </a:lnTo>
                  <a:lnTo>
                    <a:pt x="323456" y="58839"/>
                  </a:lnTo>
                  <a:lnTo>
                    <a:pt x="323469" y="47040"/>
                  </a:lnTo>
                  <a:close/>
                </a:path>
                <a:path w="379730" h="414019">
                  <a:moveTo>
                    <a:pt x="379183" y="33020"/>
                  </a:moveTo>
                  <a:lnTo>
                    <a:pt x="376872" y="19050"/>
                  </a:lnTo>
                  <a:lnTo>
                    <a:pt x="371906" y="11430"/>
                  </a:lnTo>
                  <a:lnTo>
                    <a:pt x="370255" y="8890"/>
                  </a:lnTo>
                  <a:lnTo>
                    <a:pt x="367169" y="7023"/>
                  </a:lnTo>
                  <a:lnTo>
                    <a:pt x="367169" y="31750"/>
                  </a:lnTo>
                  <a:lnTo>
                    <a:pt x="367169" y="130810"/>
                  </a:lnTo>
                  <a:lnTo>
                    <a:pt x="365798" y="138430"/>
                  </a:lnTo>
                  <a:lnTo>
                    <a:pt x="361784" y="144780"/>
                  </a:lnTo>
                  <a:lnTo>
                    <a:pt x="355358" y="149860"/>
                  </a:lnTo>
                  <a:lnTo>
                    <a:pt x="346710" y="151130"/>
                  </a:lnTo>
                  <a:lnTo>
                    <a:pt x="294474" y="151130"/>
                  </a:lnTo>
                  <a:lnTo>
                    <a:pt x="291274" y="152400"/>
                  </a:lnTo>
                  <a:lnTo>
                    <a:pt x="288556" y="156210"/>
                  </a:lnTo>
                  <a:lnTo>
                    <a:pt x="283451" y="165100"/>
                  </a:lnTo>
                  <a:lnTo>
                    <a:pt x="278206" y="173990"/>
                  </a:lnTo>
                  <a:lnTo>
                    <a:pt x="267042" y="190500"/>
                  </a:lnTo>
                  <a:lnTo>
                    <a:pt x="266382" y="191770"/>
                  </a:lnTo>
                  <a:lnTo>
                    <a:pt x="265785" y="193040"/>
                  </a:lnTo>
                  <a:lnTo>
                    <a:pt x="265506" y="193040"/>
                  </a:lnTo>
                  <a:lnTo>
                    <a:pt x="265226" y="191770"/>
                  </a:lnTo>
                  <a:lnTo>
                    <a:pt x="264947" y="191770"/>
                  </a:lnTo>
                  <a:lnTo>
                    <a:pt x="264985" y="162560"/>
                  </a:lnTo>
                  <a:lnTo>
                    <a:pt x="264985" y="151130"/>
                  </a:lnTo>
                  <a:lnTo>
                    <a:pt x="264883" y="129540"/>
                  </a:lnTo>
                  <a:lnTo>
                    <a:pt x="262394" y="127000"/>
                  </a:lnTo>
                  <a:lnTo>
                    <a:pt x="255270" y="127000"/>
                  </a:lnTo>
                  <a:lnTo>
                    <a:pt x="252869" y="128270"/>
                  </a:lnTo>
                  <a:lnTo>
                    <a:pt x="252831" y="151130"/>
                  </a:lnTo>
                  <a:lnTo>
                    <a:pt x="245478" y="151130"/>
                  </a:lnTo>
                  <a:lnTo>
                    <a:pt x="238391" y="149860"/>
                  </a:lnTo>
                  <a:lnTo>
                    <a:pt x="229908" y="149860"/>
                  </a:lnTo>
                  <a:lnTo>
                    <a:pt x="228320" y="147320"/>
                  </a:lnTo>
                  <a:lnTo>
                    <a:pt x="224612" y="142240"/>
                  </a:lnTo>
                  <a:lnTo>
                    <a:pt x="222846" y="138798"/>
                  </a:lnTo>
                  <a:lnTo>
                    <a:pt x="222846" y="181610"/>
                  </a:lnTo>
                  <a:lnTo>
                    <a:pt x="217360" y="208280"/>
                  </a:lnTo>
                  <a:lnTo>
                    <a:pt x="202476" y="231140"/>
                  </a:lnTo>
                  <a:lnTo>
                    <a:pt x="180428" y="245110"/>
                  </a:lnTo>
                  <a:lnTo>
                    <a:pt x="162102" y="249428"/>
                  </a:lnTo>
                  <a:lnTo>
                    <a:pt x="162102" y="262890"/>
                  </a:lnTo>
                  <a:lnTo>
                    <a:pt x="162102" y="396240"/>
                  </a:lnTo>
                  <a:lnTo>
                    <a:pt x="156235" y="402590"/>
                  </a:lnTo>
                  <a:lnTo>
                    <a:pt x="17995" y="402590"/>
                  </a:lnTo>
                  <a:lnTo>
                    <a:pt x="12128" y="396240"/>
                  </a:lnTo>
                  <a:lnTo>
                    <a:pt x="12128" y="255270"/>
                  </a:lnTo>
                  <a:lnTo>
                    <a:pt x="118618" y="255270"/>
                  </a:lnTo>
                  <a:lnTo>
                    <a:pt x="129006" y="259080"/>
                  </a:lnTo>
                  <a:lnTo>
                    <a:pt x="139700" y="261620"/>
                  </a:lnTo>
                  <a:lnTo>
                    <a:pt x="150723" y="262890"/>
                  </a:lnTo>
                  <a:lnTo>
                    <a:pt x="162102" y="262890"/>
                  </a:lnTo>
                  <a:lnTo>
                    <a:pt x="162102" y="249428"/>
                  </a:lnTo>
                  <a:lnTo>
                    <a:pt x="153466" y="251460"/>
                  </a:lnTo>
                  <a:lnTo>
                    <a:pt x="126403" y="245110"/>
                  </a:lnTo>
                  <a:lnTo>
                    <a:pt x="122732" y="242570"/>
                  </a:lnTo>
                  <a:lnTo>
                    <a:pt x="104343" y="229870"/>
                  </a:lnTo>
                  <a:lnTo>
                    <a:pt x="89484" y="208280"/>
                  </a:lnTo>
                  <a:lnTo>
                    <a:pt x="84048" y="181610"/>
                  </a:lnTo>
                  <a:lnTo>
                    <a:pt x="89509" y="153670"/>
                  </a:lnTo>
                  <a:lnTo>
                    <a:pt x="91262" y="151130"/>
                  </a:lnTo>
                  <a:lnTo>
                    <a:pt x="104394" y="132080"/>
                  </a:lnTo>
                  <a:lnTo>
                    <a:pt x="126492" y="116840"/>
                  </a:lnTo>
                  <a:lnTo>
                    <a:pt x="153581" y="111760"/>
                  </a:lnTo>
                  <a:lnTo>
                    <a:pt x="180695" y="116840"/>
                  </a:lnTo>
                  <a:lnTo>
                    <a:pt x="202717" y="132080"/>
                  </a:lnTo>
                  <a:lnTo>
                    <a:pt x="217474" y="154940"/>
                  </a:lnTo>
                  <a:lnTo>
                    <a:pt x="222846" y="181610"/>
                  </a:lnTo>
                  <a:lnTo>
                    <a:pt x="222846" y="138798"/>
                  </a:lnTo>
                  <a:lnTo>
                    <a:pt x="222008" y="137160"/>
                  </a:lnTo>
                  <a:lnTo>
                    <a:pt x="218694" y="132080"/>
                  </a:lnTo>
                  <a:lnTo>
                    <a:pt x="217970" y="129540"/>
                  </a:lnTo>
                  <a:lnTo>
                    <a:pt x="217944" y="118110"/>
                  </a:lnTo>
                  <a:lnTo>
                    <a:pt x="217919" y="30480"/>
                  </a:lnTo>
                  <a:lnTo>
                    <a:pt x="219290" y="22860"/>
                  </a:lnTo>
                  <a:lnTo>
                    <a:pt x="223139" y="17780"/>
                  </a:lnTo>
                  <a:lnTo>
                    <a:pt x="229082" y="13970"/>
                  </a:lnTo>
                  <a:lnTo>
                    <a:pt x="236740" y="11430"/>
                  </a:lnTo>
                  <a:lnTo>
                    <a:pt x="348132" y="11430"/>
                  </a:lnTo>
                  <a:lnTo>
                    <a:pt x="355968" y="13970"/>
                  </a:lnTo>
                  <a:lnTo>
                    <a:pt x="361962" y="17780"/>
                  </a:lnTo>
                  <a:lnTo>
                    <a:pt x="365823" y="24130"/>
                  </a:lnTo>
                  <a:lnTo>
                    <a:pt x="367169" y="31750"/>
                  </a:lnTo>
                  <a:lnTo>
                    <a:pt x="367169" y="7023"/>
                  </a:lnTo>
                  <a:lnTo>
                    <a:pt x="359765" y="2540"/>
                  </a:lnTo>
                  <a:lnTo>
                    <a:pt x="345871" y="0"/>
                  </a:lnTo>
                  <a:lnTo>
                    <a:pt x="238950" y="0"/>
                  </a:lnTo>
                  <a:lnTo>
                    <a:pt x="225107" y="2540"/>
                  </a:lnTo>
                  <a:lnTo>
                    <a:pt x="214426" y="8890"/>
                  </a:lnTo>
                  <a:lnTo>
                    <a:pt x="207619" y="20320"/>
                  </a:lnTo>
                  <a:lnTo>
                    <a:pt x="205422" y="33020"/>
                  </a:lnTo>
                  <a:lnTo>
                    <a:pt x="205587" y="45720"/>
                  </a:lnTo>
                  <a:lnTo>
                    <a:pt x="205701" y="80010"/>
                  </a:lnTo>
                  <a:lnTo>
                    <a:pt x="205587" y="118110"/>
                  </a:lnTo>
                  <a:lnTo>
                    <a:pt x="203365" y="116840"/>
                  </a:lnTo>
                  <a:lnTo>
                    <a:pt x="201980" y="115570"/>
                  </a:lnTo>
                  <a:lnTo>
                    <a:pt x="200545" y="114300"/>
                  </a:lnTo>
                  <a:lnTo>
                    <a:pt x="195986" y="111760"/>
                  </a:lnTo>
                  <a:lnTo>
                    <a:pt x="186867" y="106680"/>
                  </a:lnTo>
                  <a:lnTo>
                    <a:pt x="172504" y="101600"/>
                  </a:lnTo>
                  <a:lnTo>
                    <a:pt x="157467" y="99060"/>
                  </a:lnTo>
                  <a:lnTo>
                    <a:pt x="141795" y="100330"/>
                  </a:lnTo>
                  <a:lnTo>
                    <a:pt x="121323" y="106680"/>
                  </a:lnTo>
                  <a:lnTo>
                    <a:pt x="104013" y="115570"/>
                  </a:lnTo>
                  <a:lnTo>
                    <a:pt x="89789" y="129540"/>
                  </a:lnTo>
                  <a:lnTo>
                    <a:pt x="78625" y="148590"/>
                  </a:lnTo>
                  <a:lnTo>
                    <a:pt x="78016" y="149860"/>
                  </a:lnTo>
                  <a:lnTo>
                    <a:pt x="76136" y="151130"/>
                  </a:lnTo>
                  <a:lnTo>
                    <a:pt x="17881" y="151130"/>
                  </a:lnTo>
                  <a:lnTo>
                    <a:pt x="12077" y="144780"/>
                  </a:lnTo>
                  <a:lnTo>
                    <a:pt x="12077" y="58420"/>
                  </a:lnTo>
                  <a:lnTo>
                    <a:pt x="162052" y="58420"/>
                  </a:lnTo>
                  <a:lnTo>
                    <a:pt x="162102" y="81280"/>
                  </a:lnTo>
                  <a:lnTo>
                    <a:pt x="164261" y="83820"/>
                  </a:lnTo>
                  <a:lnTo>
                    <a:pt x="171945" y="83820"/>
                  </a:lnTo>
                  <a:lnTo>
                    <a:pt x="174218" y="81280"/>
                  </a:lnTo>
                  <a:lnTo>
                    <a:pt x="174218" y="58420"/>
                  </a:lnTo>
                  <a:lnTo>
                    <a:pt x="174218" y="45720"/>
                  </a:lnTo>
                  <a:lnTo>
                    <a:pt x="174218" y="29210"/>
                  </a:lnTo>
                  <a:lnTo>
                    <a:pt x="172173" y="16510"/>
                  </a:lnTo>
                  <a:lnTo>
                    <a:pt x="168833" y="11430"/>
                  </a:lnTo>
                  <a:lnTo>
                    <a:pt x="166331" y="7620"/>
                  </a:lnTo>
                  <a:lnTo>
                    <a:pt x="162102" y="4711"/>
                  </a:lnTo>
                  <a:lnTo>
                    <a:pt x="162102" y="45720"/>
                  </a:lnTo>
                  <a:lnTo>
                    <a:pt x="12407" y="45720"/>
                  </a:lnTo>
                  <a:lnTo>
                    <a:pt x="12407" y="38100"/>
                  </a:lnTo>
                  <a:lnTo>
                    <a:pt x="11798" y="30480"/>
                  </a:lnTo>
                  <a:lnTo>
                    <a:pt x="12623" y="24130"/>
                  </a:lnTo>
                  <a:lnTo>
                    <a:pt x="13462" y="16510"/>
                  </a:lnTo>
                  <a:lnTo>
                    <a:pt x="20091" y="11430"/>
                  </a:lnTo>
                  <a:lnTo>
                    <a:pt x="155854" y="11430"/>
                  </a:lnTo>
                  <a:lnTo>
                    <a:pt x="162052" y="17780"/>
                  </a:lnTo>
                  <a:lnTo>
                    <a:pt x="162102" y="45720"/>
                  </a:lnTo>
                  <a:lnTo>
                    <a:pt x="162102" y="4711"/>
                  </a:lnTo>
                  <a:lnTo>
                    <a:pt x="157111" y="1270"/>
                  </a:lnTo>
                  <a:lnTo>
                    <a:pt x="144957" y="0"/>
                  </a:lnTo>
                  <a:lnTo>
                    <a:pt x="29502" y="0"/>
                  </a:lnTo>
                  <a:lnTo>
                    <a:pt x="17221" y="1270"/>
                  </a:lnTo>
                  <a:lnTo>
                    <a:pt x="7937" y="7620"/>
                  </a:lnTo>
                  <a:lnTo>
                    <a:pt x="2057" y="16510"/>
                  </a:lnTo>
                  <a:lnTo>
                    <a:pt x="12" y="29210"/>
                  </a:lnTo>
                  <a:lnTo>
                    <a:pt x="12" y="133350"/>
                  </a:lnTo>
                  <a:lnTo>
                    <a:pt x="2032" y="146050"/>
                  </a:lnTo>
                  <a:lnTo>
                    <a:pt x="7886" y="154940"/>
                  </a:lnTo>
                  <a:lnTo>
                    <a:pt x="17284" y="161290"/>
                  </a:lnTo>
                  <a:lnTo>
                    <a:pt x="29946" y="162560"/>
                  </a:lnTo>
                  <a:lnTo>
                    <a:pt x="73761" y="162560"/>
                  </a:lnTo>
                  <a:lnTo>
                    <a:pt x="72085" y="185420"/>
                  </a:lnTo>
                  <a:lnTo>
                    <a:pt x="75704" y="205740"/>
                  </a:lnTo>
                  <a:lnTo>
                    <a:pt x="84645" y="224790"/>
                  </a:lnTo>
                  <a:lnTo>
                    <a:pt x="98933" y="242570"/>
                  </a:lnTo>
                  <a:lnTo>
                    <a:pt x="12179" y="242570"/>
                  </a:lnTo>
                  <a:lnTo>
                    <a:pt x="12242" y="214630"/>
                  </a:lnTo>
                  <a:lnTo>
                    <a:pt x="18376" y="208280"/>
                  </a:lnTo>
                  <a:lnTo>
                    <a:pt x="55727" y="208280"/>
                  </a:lnTo>
                  <a:lnTo>
                    <a:pt x="58318" y="205740"/>
                  </a:lnTo>
                  <a:lnTo>
                    <a:pt x="58318" y="198120"/>
                  </a:lnTo>
                  <a:lnTo>
                    <a:pt x="55664" y="195580"/>
                  </a:lnTo>
                  <a:lnTo>
                    <a:pt x="26073" y="195580"/>
                  </a:lnTo>
                  <a:lnTo>
                    <a:pt x="0" y="309880"/>
                  </a:lnTo>
                  <a:lnTo>
                    <a:pt x="127" y="388620"/>
                  </a:lnTo>
                  <a:lnTo>
                    <a:pt x="20091" y="414020"/>
                  </a:lnTo>
                  <a:lnTo>
                    <a:pt x="151587" y="414020"/>
                  </a:lnTo>
                  <a:lnTo>
                    <a:pt x="174498" y="381000"/>
                  </a:lnTo>
                  <a:lnTo>
                    <a:pt x="174269" y="351790"/>
                  </a:lnTo>
                  <a:lnTo>
                    <a:pt x="174269" y="261620"/>
                  </a:lnTo>
                  <a:lnTo>
                    <a:pt x="175107" y="260350"/>
                  </a:lnTo>
                  <a:lnTo>
                    <a:pt x="178371" y="259080"/>
                  </a:lnTo>
                  <a:lnTo>
                    <a:pt x="184365" y="256540"/>
                  </a:lnTo>
                  <a:lnTo>
                    <a:pt x="186334" y="255270"/>
                  </a:lnTo>
                  <a:lnTo>
                    <a:pt x="190284" y="252730"/>
                  </a:lnTo>
                  <a:lnTo>
                    <a:pt x="192633" y="251460"/>
                  </a:lnTo>
                  <a:lnTo>
                    <a:pt x="202044" y="246380"/>
                  </a:lnTo>
                  <a:lnTo>
                    <a:pt x="203758" y="246380"/>
                  </a:lnTo>
                  <a:lnTo>
                    <a:pt x="205193" y="245110"/>
                  </a:lnTo>
                  <a:lnTo>
                    <a:pt x="207022" y="242570"/>
                  </a:lnTo>
                  <a:lnTo>
                    <a:pt x="211277" y="247650"/>
                  </a:lnTo>
                  <a:lnTo>
                    <a:pt x="215379" y="251460"/>
                  </a:lnTo>
                  <a:lnTo>
                    <a:pt x="219964" y="256540"/>
                  </a:lnTo>
                  <a:lnTo>
                    <a:pt x="220459" y="256540"/>
                  </a:lnTo>
                  <a:lnTo>
                    <a:pt x="221068" y="257810"/>
                  </a:lnTo>
                  <a:lnTo>
                    <a:pt x="220459" y="259080"/>
                  </a:lnTo>
                  <a:lnTo>
                    <a:pt x="220129" y="259080"/>
                  </a:lnTo>
                  <a:lnTo>
                    <a:pt x="215709" y="266700"/>
                  </a:lnTo>
                  <a:lnTo>
                    <a:pt x="241782" y="311150"/>
                  </a:lnTo>
                  <a:lnTo>
                    <a:pt x="264541" y="323850"/>
                  </a:lnTo>
                  <a:lnTo>
                    <a:pt x="273011" y="322580"/>
                  </a:lnTo>
                  <a:lnTo>
                    <a:pt x="280758" y="317500"/>
                  </a:lnTo>
                  <a:lnTo>
                    <a:pt x="283692" y="314960"/>
                  </a:lnTo>
                  <a:lnTo>
                    <a:pt x="286524" y="311150"/>
                  </a:lnTo>
                  <a:lnTo>
                    <a:pt x="289331" y="308610"/>
                  </a:lnTo>
                  <a:lnTo>
                    <a:pt x="294563" y="300990"/>
                  </a:lnTo>
                  <a:lnTo>
                    <a:pt x="296291" y="292100"/>
                  </a:lnTo>
                  <a:lnTo>
                    <a:pt x="294538" y="284480"/>
                  </a:lnTo>
                  <a:lnTo>
                    <a:pt x="289293" y="275590"/>
                  </a:lnTo>
                  <a:lnTo>
                    <a:pt x="284632" y="271195"/>
                  </a:lnTo>
                  <a:lnTo>
                    <a:pt x="284632" y="292100"/>
                  </a:lnTo>
                  <a:lnTo>
                    <a:pt x="282168" y="298450"/>
                  </a:lnTo>
                  <a:lnTo>
                    <a:pt x="276783" y="304800"/>
                  </a:lnTo>
                  <a:lnTo>
                    <a:pt x="270256" y="309880"/>
                  </a:lnTo>
                  <a:lnTo>
                    <a:pt x="264325" y="311150"/>
                  </a:lnTo>
                  <a:lnTo>
                    <a:pt x="261721" y="311150"/>
                  </a:lnTo>
                  <a:lnTo>
                    <a:pt x="258749" y="309880"/>
                  </a:lnTo>
                  <a:lnTo>
                    <a:pt x="256857" y="308610"/>
                  </a:lnTo>
                  <a:lnTo>
                    <a:pt x="250113" y="302260"/>
                  </a:lnTo>
                  <a:lnTo>
                    <a:pt x="243433" y="294640"/>
                  </a:lnTo>
                  <a:lnTo>
                    <a:pt x="236804" y="288290"/>
                  </a:lnTo>
                  <a:lnTo>
                    <a:pt x="225437" y="276860"/>
                  </a:lnTo>
                  <a:lnTo>
                    <a:pt x="225437" y="271780"/>
                  </a:lnTo>
                  <a:lnTo>
                    <a:pt x="230035" y="266700"/>
                  </a:lnTo>
                  <a:lnTo>
                    <a:pt x="232791" y="262890"/>
                  </a:lnTo>
                  <a:lnTo>
                    <a:pt x="235635" y="260350"/>
                  </a:lnTo>
                  <a:lnTo>
                    <a:pt x="238607" y="257810"/>
                  </a:lnTo>
                  <a:lnTo>
                    <a:pt x="243306" y="254000"/>
                  </a:lnTo>
                  <a:lnTo>
                    <a:pt x="249186" y="254000"/>
                  </a:lnTo>
                  <a:lnTo>
                    <a:pt x="260578" y="264160"/>
                  </a:lnTo>
                  <a:lnTo>
                    <a:pt x="267322" y="271780"/>
                  </a:lnTo>
                  <a:lnTo>
                    <a:pt x="280644" y="284480"/>
                  </a:lnTo>
                  <a:lnTo>
                    <a:pt x="282473" y="287020"/>
                  </a:lnTo>
                  <a:lnTo>
                    <a:pt x="283298" y="289560"/>
                  </a:lnTo>
                  <a:lnTo>
                    <a:pt x="284632" y="292100"/>
                  </a:lnTo>
                  <a:lnTo>
                    <a:pt x="284632" y="271195"/>
                  </a:lnTo>
                  <a:lnTo>
                    <a:pt x="282575" y="269240"/>
                  </a:lnTo>
                  <a:lnTo>
                    <a:pt x="267398" y="254000"/>
                  </a:lnTo>
                  <a:lnTo>
                    <a:pt x="262343" y="248920"/>
                  </a:lnTo>
                  <a:lnTo>
                    <a:pt x="260997" y="247650"/>
                  </a:lnTo>
                  <a:lnTo>
                    <a:pt x="256971" y="243840"/>
                  </a:lnTo>
                  <a:lnTo>
                    <a:pt x="250456" y="241300"/>
                  </a:lnTo>
                  <a:lnTo>
                    <a:pt x="243141" y="242570"/>
                  </a:lnTo>
                  <a:lnTo>
                    <a:pt x="238442" y="243840"/>
                  </a:lnTo>
                  <a:lnTo>
                    <a:pt x="234022" y="246380"/>
                  </a:lnTo>
                  <a:lnTo>
                    <a:pt x="229819" y="247650"/>
                  </a:lnTo>
                  <a:lnTo>
                    <a:pt x="225437" y="243840"/>
                  </a:lnTo>
                  <a:lnTo>
                    <a:pt x="224256" y="242570"/>
                  </a:lnTo>
                  <a:lnTo>
                    <a:pt x="220687" y="238760"/>
                  </a:lnTo>
                  <a:lnTo>
                    <a:pt x="215760" y="233680"/>
                  </a:lnTo>
                  <a:lnTo>
                    <a:pt x="226377" y="218440"/>
                  </a:lnTo>
                  <a:lnTo>
                    <a:pt x="232778" y="200660"/>
                  </a:lnTo>
                  <a:lnTo>
                    <a:pt x="235026" y="182880"/>
                  </a:lnTo>
                  <a:lnTo>
                    <a:pt x="233184" y="162560"/>
                  </a:lnTo>
                  <a:lnTo>
                    <a:pt x="252780" y="162560"/>
                  </a:lnTo>
                  <a:lnTo>
                    <a:pt x="252831" y="199390"/>
                  </a:lnTo>
                  <a:lnTo>
                    <a:pt x="257302" y="203200"/>
                  </a:lnTo>
                  <a:lnTo>
                    <a:pt x="269303" y="205740"/>
                  </a:lnTo>
                  <a:lnTo>
                    <a:pt x="273519" y="203200"/>
                  </a:lnTo>
                  <a:lnTo>
                    <a:pt x="276567" y="198120"/>
                  </a:lnTo>
                  <a:lnTo>
                    <a:pt x="279742" y="193040"/>
                  </a:lnTo>
                  <a:lnTo>
                    <a:pt x="286893" y="181610"/>
                  </a:lnTo>
                  <a:lnTo>
                    <a:pt x="292036" y="173990"/>
                  </a:lnTo>
                  <a:lnTo>
                    <a:pt x="297129" y="166370"/>
                  </a:lnTo>
                  <a:lnTo>
                    <a:pt x="298462" y="163830"/>
                  </a:lnTo>
                  <a:lnTo>
                    <a:pt x="299961" y="162560"/>
                  </a:lnTo>
                  <a:lnTo>
                    <a:pt x="346367" y="162560"/>
                  </a:lnTo>
                  <a:lnTo>
                    <a:pt x="359994" y="160020"/>
                  </a:lnTo>
                  <a:lnTo>
                    <a:pt x="370332" y="153670"/>
                  </a:lnTo>
                  <a:lnTo>
                    <a:pt x="376885" y="143510"/>
                  </a:lnTo>
                  <a:lnTo>
                    <a:pt x="379183" y="129540"/>
                  </a:lnTo>
                  <a:lnTo>
                    <a:pt x="379183" y="33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5413" y="2910941"/>
              <a:ext cx="114239" cy="11363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69694" y="280940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404" y="0"/>
                  </a:moveTo>
                  <a:lnTo>
                    <a:pt x="6029" y="0"/>
                  </a:lnTo>
                  <a:lnTo>
                    <a:pt x="2544" y="69"/>
                  </a:lnTo>
                  <a:lnTo>
                    <a:pt x="0" y="2652"/>
                  </a:lnTo>
                  <a:lnTo>
                    <a:pt x="110" y="9526"/>
                  </a:lnTo>
                  <a:lnTo>
                    <a:pt x="2876" y="12294"/>
                  </a:lnTo>
                  <a:lnTo>
                    <a:pt x="9459" y="12179"/>
                  </a:lnTo>
                  <a:lnTo>
                    <a:pt x="12336" y="9249"/>
                  </a:lnTo>
                  <a:lnTo>
                    <a:pt x="12280" y="5974"/>
                  </a:lnTo>
                  <a:lnTo>
                    <a:pt x="12225" y="2652"/>
                  </a:lnTo>
                  <a:lnTo>
                    <a:pt x="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7806" y="3529163"/>
              <a:ext cx="149939" cy="1543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7806" y="3849738"/>
              <a:ext cx="149887" cy="1499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42422" y="2987776"/>
              <a:ext cx="356870" cy="359410"/>
            </a:xfrm>
            <a:custGeom>
              <a:avLst/>
              <a:gdLst/>
              <a:ahLst/>
              <a:cxnLst/>
              <a:rect l="l" t="t" r="r" b="b"/>
              <a:pathLst>
                <a:path w="356870" h="359410">
                  <a:moveTo>
                    <a:pt x="35572" y="242125"/>
                  </a:moveTo>
                  <a:lnTo>
                    <a:pt x="32829" y="239407"/>
                  </a:lnTo>
                  <a:lnTo>
                    <a:pt x="26352" y="239522"/>
                  </a:lnTo>
                  <a:lnTo>
                    <a:pt x="23660" y="242455"/>
                  </a:lnTo>
                  <a:lnTo>
                    <a:pt x="23888" y="248818"/>
                  </a:lnTo>
                  <a:lnTo>
                    <a:pt x="26466" y="251371"/>
                  </a:lnTo>
                  <a:lnTo>
                    <a:pt x="29654" y="251371"/>
                  </a:lnTo>
                  <a:lnTo>
                    <a:pt x="33058" y="251421"/>
                  </a:lnTo>
                  <a:lnTo>
                    <a:pt x="35572" y="248818"/>
                  </a:lnTo>
                  <a:lnTo>
                    <a:pt x="35572" y="245440"/>
                  </a:lnTo>
                  <a:lnTo>
                    <a:pt x="35572" y="242125"/>
                  </a:lnTo>
                  <a:close/>
                </a:path>
                <a:path w="356870" h="359410">
                  <a:moveTo>
                    <a:pt x="35636" y="194056"/>
                  </a:moveTo>
                  <a:lnTo>
                    <a:pt x="32893" y="191389"/>
                  </a:lnTo>
                  <a:lnTo>
                    <a:pt x="29654" y="191452"/>
                  </a:lnTo>
                  <a:lnTo>
                    <a:pt x="26568" y="191554"/>
                  </a:lnTo>
                  <a:lnTo>
                    <a:pt x="23888" y="194221"/>
                  </a:lnTo>
                  <a:lnTo>
                    <a:pt x="23825" y="197319"/>
                  </a:lnTo>
                  <a:lnTo>
                    <a:pt x="23723" y="200583"/>
                  </a:lnTo>
                  <a:lnTo>
                    <a:pt x="26466" y="203403"/>
                  </a:lnTo>
                  <a:lnTo>
                    <a:pt x="29705" y="203403"/>
                  </a:lnTo>
                  <a:lnTo>
                    <a:pt x="33058" y="203466"/>
                  </a:lnTo>
                  <a:lnTo>
                    <a:pt x="35636" y="200799"/>
                  </a:lnTo>
                  <a:lnTo>
                    <a:pt x="35636" y="194056"/>
                  </a:lnTo>
                  <a:close/>
                </a:path>
                <a:path w="356870" h="359410">
                  <a:moveTo>
                    <a:pt x="35737" y="152565"/>
                  </a:moveTo>
                  <a:lnTo>
                    <a:pt x="35521" y="145872"/>
                  </a:lnTo>
                  <a:lnTo>
                    <a:pt x="32829" y="143433"/>
                  </a:lnTo>
                  <a:lnTo>
                    <a:pt x="26301" y="143764"/>
                  </a:lnTo>
                  <a:lnTo>
                    <a:pt x="23774" y="146481"/>
                  </a:lnTo>
                  <a:lnTo>
                    <a:pt x="23888" y="152844"/>
                  </a:lnTo>
                  <a:lnTo>
                    <a:pt x="26733" y="155613"/>
                  </a:lnTo>
                  <a:lnTo>
                    <a:pt x="29921" y="155511"/>
                  </a:lnTo>
                  <a:lnTo>
                    <a:pt x="33159" y="155397"/>
                  </a:lnTo>
                  <a:lnTo>
                    <a:pt x="35737" y="152565"/>
                  </a:lnTo>
                  <a:close/>
                </a:path>
                <a:path w="356870" h="359410">
                  <a:moveTo>
                    <a:pt x="249745" y="326186"/>
                  </a:moveTo>
                  <a:lnTo>
                    <a:pt x="247205" y="323583"/>
                  </a:lnTo>
                  <a:lnTo>
                    <a:pt x="243865" y="323583"/>
                  </a:lnTo>
                  <a:lnTo>
                    <a:pt x="240576" y="323532"/>
                  </a:lnTo>
                  <a:lnTo>
                    <a:pt x="237883" y="326237"/>
                  </a:lnTo>
                  <a:lnTo>
                    <a:pt x="237883" y="329565"/>
                  </a:lnTo>
                  <a:lnTo>
                    <a:pt x="237947" y="332778"/>
                  </a:lnTo>
                  <a:lnTo>
                    <a:pt x="240779" y="335546"/>
                  </a:lnTo>
                  <a:lnTo>
                    <a:pt x="243979" y="335495"/>
                  </a:lnTo>
                  <a:lnTo>
                    <a:pt x="247091" y="335381"/>
                  </a:lnTo>
                  <a:lnTo>
                    <a:pt x="249631" y="332828"/>
                  </a:lnTo>
                  <a:lnTo>
                    <a:pt x="249745" y="326186"/>
                  </a:lnTo>
                  <a:close/>
                </a:path>
                <a:path w="356870" h="359410">
                  <a:moveTo>
                    <a:pt x="249745" y="302209"/>
                  </a:moveTo>
                  <a:lnTo>
                    <a:pt x="247281" y="299605"/>
                  </a:lnTo>
                  <a:lnTo>
                    <a:pt x="243865" y="299605"/>
                  </a:lnTo>
                  <a:lnTo>
                    <a:pt x="240576" y="299542"/>
                  </a:lnTo>
                  <a:lnTo>
                    <a:pt x="237883" y="302260"/>
                  </a:lnTo>
                  <a:lnTo>
                    <a:pt x="237883" y="305587"/>
                  </a:lnTo>
                  <a:lnTo>
                    <a:pt x="237947" y="308800"/>
                  </a:lnTo>
                  <a:lnTo>
                    <a:pt x="240779" y="311619"/>
                  </a:lnTo>
                  <a:lnTo>
                    <a:pt x="247091" y="311404"/>
                  </a:lnTo>
                  <a:lnTo>
                    <a:pt x="249631" y="308851"/>
                  </a:lnTo>
                  <a:lnTo>
                    <a:pt x="249745" y="302209"/>
                  </a:lnTo>
                  <a:close/>
                </a:path>
                <a:path w="356870" h="359410">
                  <a:moveTo>
                    <a:pt x="249745" y="206730"/>
                  </a:moveTo>
                  <a:lnTo>
                    <a:pt x="249682" y="203403"/>
                  </a:lnTo>
                  <a:lnTo>
                    <a:pt x="249631" y="200025"/>
                  </a:lnTo>
                  <a:lnTo>
                    <a:pt x="247091" y="197485"/>
                  </a:lnTo>
                  <a:lnTo>
                    <a:pt x="237832" y="206565"/>
                  </a:lnTo>
                  <a:lnTo>
                    <a:pt x="240626" y="209448"/>
                  </a:lnTo>
                  <a:lnTo>
                    <a:pt x="243801" y="209448"/>
                  </a:lnTo>
                  <a:lnTo>
                    <a:pt x="247091" y="209499"/>
                  </a:lnTo>
                  <a:lnTo>
                    <a:pt x="249745" y="206730"/>
                  </a:lnTo>
                  <a:close/>
                </a:path>
                <a:path w="356870" h="359410">
                  <a:moveTo>
                    <a:pt x="249745" y="176212"/>
                  </a:moveTo>
                  <a:lnTo>
                    <a:pt x="247205" y="173558"/>
                  </a:lnTo>
                  <a:lnTo>
                    <a:pt x="240626" y="173558"/>
                  </a:lnTo>
                  <a:lnTo>
                    <a:pt x="237883" y="176276"/>
                  </a:lnTo>
                  <a:lnTo>
                    <a:pt x="237947" y="179539"/>
                  </a:lnTo>
                  <a:lnTo>
                    <a:pt x="237947" y="182638"/>
                  </a:lnTo>
                  <a:lnTo>
                    <a:pt x="240512" y="185305"/>
                  </a:lnTo>
                  <a:lnTo>
                    <a:pt x="247002" y="185521"/>
                  </a:lnTo>
                  <a:lnTo>
                    <a:pt x="249631" y="182968"/>
                  </a:lnTo>
                  <a:lnTo>
                    <a:pt x="249682" y="179590"/>
                  </a:lnTo>
                  <a:lnTo>
                    <a:pt x="249745" y="176212"/>
                  </a:lnTo>
                  <a:close/>
                </a:path>
                <a:path w="356870" h="359410">
                  <a:moveTo>
                    <a:pt x="249745" y="80860"/>
                  </a:moveTo>
                  <a:lnTo>
                    <a:pt x="249682" y="77419"/>
                  </a:lnTo>
                  <a:lnTo>
                    <a:pt x="249631" y="74028"/>
                  </a:lnTo>
                  <a:lnTo>
                    <a:pt x="246938" y="71450"/>
                  </a:lnTo>
                  <a:lnTo>
                    <a:pt x="243713" y="71539"/>
                  </a:lnTo>
                  <a:lnTo>
                    <a:pt x="240576" y="71653"/>
                  </a:lnTo>
                  <a:lnTo>
                    <a:pt x="237998" y="74256"/>
                  </a:lnTo>
                  <a:lnTo>
                    <a:pt x="237883" y="80670"/>
                  </a:lnTo>
                  <a:lnTo>
                    <a:pt x="240576" y="83400"/>
                  </a:lnTo>
                  <a:lnTo>
                    <a:pt x="247205" y="83400"/>
                  </a:lnTo>
                  <a:lnTo>
                    <a:pt x="249745" y="80860"/>
                  </a:lnTo>
                  <a:close/>
                </a:path>
                <a:path w="356870" h="359410">
                  <a:moveTo>
                    <a:pt x="249745" y="56857"/>
                  </a:moveTo>
                  <a:lnTo>
                    <a:pt x="249631" y="50165"/>
                  </a:lnTo>
                  <a:lnTo>
                    <a:pt x="247167" y="47561"/>
                  </a:lnTo>
                  <a:lnTo>
                    <a:pt x="244030" y="47447"/>
                  </a:lnTo>
                  <a:lnTo>
                    <a:pt x="240855" y="47358"/>
                  </a:lnTo>
                  <a:lnTo>
                    <a:pt x="237947" y="50126"/>
                  </a:lnTo>
                  <a:lnTo>
                    <a:pt x="237871" y="53327"/>
                  </a:lnTo>
                  <a:lnTo>
                    <a:pt x="237832" y="56654"/>
                  </a:lnTo>
                  <a:lnTo>
                    <a:pt x="240512" y="59359"/>
                  </a:lnTo>
                  <a:lnTo>
                    <a:pt x="243801" y="59359"/>
                  </a:lnTo>
                  <a:lnTo>
                    <a:pt x="247205" y="59423"/>
                  </a:lnTo>
                  <a:lnTo>
                    <a:pt x="249745" y="56857"/>
                  </a:lnTo>
                  <a:close/>
                </a:path>
                <a:path w="356870" h="359410">
                  <a:moveTo>
                    <a:pt x="356844" y="165100"/>
                  </a:moveTo>
                  <a:lnTo>
                    <a:pt x="356692" y="163830"/>
                  </a:lnTo>
                  <a:lnTo>
                    <a:pt x="356133" y="163830"/>
                  </a:lnTo>
                  <a:lnTo>
                    <a:pt x="353047" y="154940"/>
                  </a:lnTo>
                  <a:lnTo>
                    <a:pt x="347129" y="149860"/>
                  </a:lnTo>
                  <a:lnTo>
                    <a:pt x="344932" y="149860"/>
                  </a:lnTo>
                  <a:lnTo>
                    <a:pt x="344932" y="163830"/>
                  </a:lnTo>
                  <a:lnTo>
                    <a:pt x="344932" y="219710"/>
                  </a:lnTo>
                  <a:lnTo>
                    <a:pt x="342900" y="222250"/>
                  </a:lnTo>
                  <a:lnTo>
                    <a:pt x="227990" y="222250"/>
                  </a:lnTo>
                  <a:lnTo>
                    <a:pt x="225958" y="219710"/>
                  </a:lnTo>
                  <a:lnTo>
                    <a:pt x="225958" y="186690"/>
                  </a:lnTo>
                  <a:lnTo>
                    <a:pt x="225958" y="139700"/>
                  </a:lnTo>
                  <a:lnTo>
                    <a:pt x="227952" y="138430"/>
                  </a:lnTo>
                  <a:lnTo>
                    <a:pt x="271246" y="138430"/>
                  </a:lnTo>
                  <a:lnTo>
                    <a:pt x="273075" y="139700"/>
                  </a:lnTo>
                  <a:lnTo>
                    <a:pt x="274777" y="154940"/>
                  </a:lnTo>
                  <a:lnTo>
                    <a:pt x="281635" y="162560"/>
                  </a:lnTo>
                  <a:lnTo>
                    <a:pt x="343077" y="162560"/>
                  </a:lnTo>
                  <a:lnTo>
                    <a:pt x="344932" y="163830"/>
                  </a:lnTo>
                  <a:lnTo>
                    <a:pt x="344932" y="149860"/>
                  </a:lnTo>
                  <a:lnTo>
                    <a:pt x="287350" y="149860"/>
                  </a:lnTo>
                  <a:lnTo>
                    <a:pt x="286029" y="148590"/>
                  </a:lnTo>
                  <a:lnTo>
                    <a:pt x="284746" y="138430"/>
                  </a:lnTo>
                  <a:lnTo>
                    <a:pt x="283946" y="132080"/>
                  </a:lnTo>
                  <a:lnTo>
                    <a:pt x="276923" y="125730"/>
                  </a:lnTo>
                  <a:lnTo>
                    <a:pt x="232498" y="125730"/>
                  </a:lnTo>
                  <a:lnTo>
                    <a:pt x="224980" y="127000"/>
                  </a:lnTo>
                  <a:lnTo>
                    <a:pt x="219125" y="130810"/>
                  </a:lnTo>
                  <a:lnTo>
                    <a:pt x="215303" y="137160"/>
                  </a:lnTo>
                  <a:lnTo>
                    <a:pt x="213893" y="144780"/>
                  </a:lnTo>
                  <a:lnTo>
                    <a:pt x="213893" y="173990"/>
                  </a:lnTo>
                  <a:lnTo>
                    <a:pt x="190119" y="173990"/>
                  </a:lnTo>
                  <a:lnTo>
                    <a:pt x="190119" y="73660"/>
                  </a:lnTo>
                  <a:lnTo>
                    <a:pt x="191985" y="72390"/>
                  </a:lnTo>
                  <a:lnTo>
                    <a:pt x="213893" y="72390"/>
                  </a:lnTo>
                  <a:lnTo>
                    <a:pt x="213893" y="88900"/>
                  </a:lnTo>
                  <a:lnTo>
                    <a:pt x="215265" y="96520"/>
                  </a:lnTo>
                  <a:lnTo>
                    <a:pt x="219113" y="102870"/>
                  </a:lnTo>
                  <a:lnTo>
                    <a:pt x="225209" y="106680"/>
                  </a:lnTo>
                  <a:lnTo>
                    <a:pt x="233273" y="107950"/>
                  </a:lnTo>
                  <a:lnTo>
                    <a:pt x="341960" y="107950"/>
                  </a:lnTo>
                  <a:lnTo>
                    <a:pt x="348310" y="105410"/>
                  </a:lnTo>
                  <a:lnTo>
                    <a:pt x="353237" y="100330"/>
                  </a:lnTo>
                  <a:lnTo>
                    <a:pt x="355307" y="96520"/>
                  </a:lnTo>
                  <a:lnTo>
                    <a:pt x="356692" y="93980"/>
                  </a:lnTo>
                  <a:lnTo>
                    <a:pt x="356692" y="38100"/>
                  </a:lnTo>
                  <a:lnTo>
                    <a:pt x="354266" y="31750"/>
                  </a:lnTo>
                  <a:lnTo>
                    <a:pt x="349872" y="25400"/>
                  </a:lnTo>
                  <a:lnTo>
                    <a:pt x="344995" y="24765"/>
                  </a:lnTo>
                  <a:lnTo>
                    <a:pt x="344995" y="38100"/>
                  </a:lnTo>
                  <a:lnTo>
                    <a:pt x="344995" y="93980"/>
                  </a:lnTo>
                  <a:lnTo>
                    <a:pt x="343014" y="96520"/>
                  </a:lnTo>
                  <a:lnTo>
                    <a:pt x="227787" y="96520"/>
                  </a:lnTo>
                  <a:lnTo>
                    <a:pt x="225958" y="93980"/>
                  </a:lnTo>
                  <a:lnTo>
                    <a:pt x="225958" y="72390"/>
                  </a:lnTo>
                  <a:lnTo>
                    <a:pt x="225958" y="13970"/>
                  </a:lnTo>
                  <a:lnTo>
                    <a:pt x="227838" y="12700"/>
                  </a:lnTo>
                  <a:lnTo>
                    <a:pt x="271360" y="12700"/>
                  </a:lnTo>
                  <a:lnTo>
                    <a:pt x="273126" y="13970"/>
                  </a:lnTo>
                  <a:lnTo>
                    <a:pt x="274815" y="29210"/>
                  </a:lnTo>
                  <a:lnTo>
                    <a:pt x="281800" y="35560"/>
                  </a:lnTo>
                  <a:lnTo>
                    <a:pt x="343014" y="35560"/>
                  </a:lnTo>
                  <a:lnTo>
                    <a:pt x="344995" y="38100"/>
                  </a:lnTo>
                  <a:lnTo>
                    <a:pt x="344995" y="24765"/>
                  </a:lnTo>
                  <a:lnTo>
                    <a:pt x="340144" y="24130"/>
                  </a:lnTo>
                  <a:lnTo>
                    <a:pt x="287515" y="24130"/>
                  </a:lnTo>
                  <a:lnTo>
                    <a:pt x="285864" y="22860"/>
                  </a:lnTo>
                  <a:lnTo>
                    <a:pt x="284911" y="12700"/>
                  </a:lnTo>
                  <a:lnTo>
                    <a:pt x="284429" y="7620"/>
                  </a:lnTo>
                  <a:lnTo>
                    <a:pt x="279120" y="2540"/>
                  </a:lnTo>
                  <a:lnTo>
                    <a:pt x="270979" y="0"/>
                  </a:lnTo>
                  <a:lnTo>
                    <a:pt x="228498" y="0"/>
                  </a:lnTo>
                  <a:lnTo>
                    <a:pt x="221310" y="3810"/>
                  </a:lnTo>
                  <a:lnTo>
                    <a:pt x="216852" y="7620"/>
                  </a:lnTo>
                  <a:lnTo>
                    <a:pt x="214579" y="13970"/>
                  </a:lnTo>
                  <a:lnTo>
                    <a:pt x="213944" y="21590"/>
                  </a:lnTo>
                  <a:lnTo>
                    <a:pt x="213944" y="59690"/>
                  </a:lnTo>
                  <a:lnTo>
                    <a:pt x="197256" y="59690"/>
                  </a:lnTo>
                  <a:lnTo>
                    <a:pt x="189471" y="60960"/>
                  </a:lnTo>
                  <a:lnTo>
                    <a:pt x="183515" y="64770"/>
                  </a:lnTo>
                  <a:lnTo>
                    <a:pt x="179705" y="71120"/>
                  </a:lnTo>
                  <a:lnTo>
                    <a:pt x="178371" y="78740"/>
                  </a:lnTo>
                  <a:lnTo>
                    <a:pt x="178371" y="173990"/>
                  </a:lnTo>
                  <a:lnTo>
                    <a:pt x="154597" y="173990"/>
                  </a:lnTo>
                  <a:lnTo>
                    <a:pt x="154559" y="123190"/>
                  </a:lnTo>
                  <a:lnTo>
                    <a:pt x="154546" y="99060"/>
                  </a:lnTo>
                  <a:lnTo>
                    <a:pt x="151472" y="93980"/>
                  </a:lnTo>
                  <a:lnTo>
                    <a:pt x="143891" y="87782"/>
                  </a:lnTo>
                  <a:lnTo>
                    <a:pt x="143891" y="102870"/>
                  </a:lnTo>
                  <a:lnTo>
                    <a:pt x="143675" y="106680"/>
                  </a:lnTo>
                  <a:lnTo>
                    <a:pt x="143065" y="107327"/>
                  </a:lnTo>
                  <a:lnTo>
                    <a:pt x="143065" y="252730"/>
                  </a:lnTo>
                  <a:lnTo>
                    <a:pt x="141312" y="255270"/>
                  </a:lnTo>
                  <a:lnTo>
                    <a:pt x="94386" y="269240"/>
                  </a:lnTo>
                  <a:lnTo>
                    <a:pt x="72885" y="270510"/>
                  </a:lnTo>
                  <a:lnTo>
                    <a:pt x="51460" y="267970"/>
                  </a:lnTo>
                  <a:lnTo>
                    <a:pt x="30137" y="264160"/>
                  </a:lnTo>
                  <a:lnTo>
                    <a:pt x="24980" y="261620"/>
                  </a:lnTo>
                  <a:lnTo>
                    <a:pt x="15379" y="256540"/>
                  </a:lnTo>
                  <a:lnTo>
                    <a:pt x="12738" y="255270"/>
                  </a:lnTo>
                  <a:lnTo>
                    <a:pt x="11747" y="252730"/>
                  </a:lnTo>
                  <a:lnTo>
                    <a:pt x="11836" y="247650"/>
                  </a:lnTo>
                  <a:lnTo>
                    <a:pt x="11861" y="222250"/>
                  </a:lnTo>
                  <a:lnTo>
                    <a:pt x="44589" y="231140"/>
                  </a:lnTo>
                  <a:lnTo>
                    <a:pt x="77266" y="234950"/>
                  </a:lnTo>
                  <a:lnTo>
                    <a:pt x="109982" y="231140"/>
                  </a:lnTo>
                  <a:lnTo>
                    <a:pt x="142798" y="222250"/>
                  </a:lnTo>
                  <a:lnTo>
                    <a:pt x="142684" y="242570"/>
                  </a:lnTo>
                  <a:lnTo>
                    <a:pt x="143065" y="252730"/>
                  </a:lnTo>
                  <a:lnTo>
                    <a:pt x="143065" y="107327"/>
                  </a:lnTo>
                  <a:lnTo>
                    <a:pt x="142849" y="107543"/>
                  </a:lnTo>
                  <a:lnTo>
                    <a:pt x="142849" y="194310"/>
                  </a:lnTo>
                  <a:lnTo>
                    <a:pt x="142748" y="198120"/>
                  </a:lnTo>
                  <a:lnTo>
                    <a:pt x="96075" y="220980"/>
                  </a:lnTo>
                  <a:lnTo>
                    <a:pt x="74180" y="222250"/>
                  </a:lnTo>
                  <a:lnTo>
                    <a:pt x="52336" y="220980"/>
                  </a:lnTo>
                  <a:lnTo>
                    <a:pt x="25196" y="214630"/>
                  </a:lnTo>
                  <a:lnTo>
                    <a:pt x="20205" y="210820"/>
                  </a:lnTo>
                  <a:lnTo>
                    <a:pt x="12687" y="207010"/>
                  </a:lnTo>
                  <a:lnTo>
                    <a:pt x="11747" y="204470"/>
                  </a:lnTo>
                  <a:lnTo>
                    <a:pt x="11874" y="195580"/>
                  </a:lnTo>
                  <a:lnTo>
                    <a:pt x="11861" y="173990"/>
                  </a:lnTo>
                  <a:lnTo>
                    <a:pt x="44551" y="182880"/>
                  </a:lnTo>
                  <a:lnTo>
                    <a:pt x="77228" y="186690"/>
                  </a:lnTo>
                  <a:lnTo>
                    <a:pt x="109943" y="182880"/>
                  </a:lnTo>
                  <a:lnTo>
                    <a:pt x="142798" y="173990"/>
                  </a:lnTo>
                  <a:lnTo>
                    <a:pt x="142849" y="194310"/>
                  </a:lnTo>
                  <a:lnTo>
                    <a:pt x="142849" y="107543"/>
                  </a:lnTo>
                  <a:lnTo>
                    <a:pt x="142798" y="123190"/>
                  </a:lnTo>
                  <a:lnTo>
                    <a:pt x="142798" y="148590"/>
                  </a:lnTo>
                  <a:lnTo>
                    <a:pt x="142633" y="156210"/>
                  </a:lnTo>
                  <a:lnTo>
                    <a:pt x="142519" y="157480"/>
                  </a:lnTo>
                  <a:lnTo>
                    <a:pt x="140106" y="161290"/>
                  </a:lnTo>
                  <a:lnTo>
                    <a:pt x="138023" y="161290"/>
                  </a:lnTo>
                  <a:lnTo>
                    <a:pt x="131216" y="165100"/>
                  </a:lnTo>
                  <a:lnTo>
                    <a:pt x="124294" y="167640"/>
                  </a:lnTo>
                  <a:lnTo>
                    <a:pt x="117043" y="170180"/>
                  </a:lnTo>
                  <a:lnTo>
                    <a:pt x="94411" y="173990"/>
                  </a:lnTo>
                  <a:lnTo>
                    <a:pt x="71818" y="173990"/>
                  </a:lnTo>
                  <a:lnTo>
                    <a:pt x="49314" y="172720"/>
                  </a:lnTo>
                  <a:lnTo>
                    <a:pt x="26962" y="166370"/>
                  </a:lnTo>
                  <a:lnTo>
                    <a:pt x="22847" y="165100"/>
                  </a:lnTo>
                  <a:lnTo>
                    <a:pt x="18999" y="162560"/>
                  </a:lnTo>
                  <a:lnTo>
                    <a:pt x="12738" y="158750"/>
                  </a:lnTo>
                  <a:lnTo>
                    <a:pt x="11811" y="157480"/>
                  </a:lnTo>
                  <a:lnTo>
                    <a:pt x="11925" y="147320"/>
                  </a:lnTo>
                  <a:lnTo>
                    <a:pt x="11912" y="123190"/>
                  </a:lnTo>
                  <a:lnTo>
                    <a:pt x="27635" y="130810"/>
                  </a:lnTo>
                  <a:lnTo>
                    <a:pt x="43853" y="134620"/>
                  </a:lnTo>
                  <a:lnTo>
                    <a:pt x="60464" y="137160"/>
                  </a:lnTo>
                  <a:lnTo>
                    <a:pt x="77355" y="138430"/>
                  </a:lnTo>
                  <a:lnTo>
                    <a:pt x="94195" y="137160"/>
                  </a:lnTo>
                  <a:lnTo>
                    <a:pt x="110756" y="134620"/>
                  </a:lnTo>
                  <a:lnTo>
                    <a:pt x="126974" y="130810"/>
                  </a:lnTo>
                  <a:lnTo>
                    <a:pt x="137528" y="125730"/>
                  </a:lnTo>
                  <a:lnTo>
                    <a:pt x="142798" y="123190"/>
                  </a:lnTo>
                  <a:lnTo>
                    <a:pt x="142798" y="107607"/>
                  </a:lnTo>
                  <a:lnTo>
                    <a:pt x="135166" y="115570"/>
                  </a:lnTo>
                  <a:lnTo>
                    <a:pt x="129019" y="118110"/>
                  </a:lnTo>
                  <a:lnTo>
                    <a:pt x="122707" y="119380"/>
                  </a:lnTo>
                  <a:lnTo>
                    <a:pt x="108229" y="123190"/>
                  </a:lnTo>
                  <a:lnTo>
                    <a:pt x="93560" y="125730"/>
                  </a:lnTo>
                  <a:lnTo>
                    <a:pt x="63855" y="125730"/>
                  </a:lnTo>
                  <a:lnTo>
                    <a:pt x="43192" y="123190"/>
                  </a:lnTo>
                  <a:lnTo>
                    <a:pt x="33172" y="120650"/>
                  </a:lnTo>
                  <a:lnTo>
                    <a:pt x="23444" y="115570"/>
                  </a:lnTo>
                  <a:lnTo>
                    <a:pt x="20091" y="114300"/>
                  </a:lnTo>
                  <a:lnTo>
                    <a:pt x="16916" y="111760"/>
                  </a:lnTo>
                  <a:lnTo>
                    <a:pt x="10985" y="106680"/>
                  </a:lnTo>
                  <a:lnTo>
                    <a:pt x="10871" y="104140"/>
                  </a:lnTo>
                  <a:lnTo>
                    <a:pt x="17792" y="97790"/>
                  </a:lnTo>
                  <a:lnTo>
                    <a:pt x="21907" y="95250"/>
                  </a:lnTo>
                  <a:lnTo>
                    <a:pt x="26301" y="92710"/>
                  </a:lnTo>
                  <a:lnTo>
                    <a:pt x="35636" y="88900"/>
                  </a:lnTo>
                  <a:lnTo>
                    <a:pt x="45224" y="87630"/>
                  </a:lnTo>
                  <a:lnTo>
                    <a:pt x="55003" y="85090"/>
                  </a:lnTo>
                  <a:lnTo>
                    <a:pt x="64897" y="85090"/>
                  </a:lnTo>
                  <a:lnTo>
                    <a:pt x="69062" y="83820"/>
                  </a:lnTo>
                  <a:lnTo>
                    <a:pt x="73240" y="85090"/>
                  </a:lnTo>
                  <a:lnTo>
                    <a:pt x="90131" y="85090"/>
                  </a:lnTo>
                  <a:lnTo>
                    <a:pt x="102717" y="86360"/>
                  </a:lnTo>
                  <a:lnTo>
                    <a:pt x="115074" y="88900"/>
                  </a:lnTo>
                  <a:lnTo>
                    <a:pt x="127152" y="92710"/>
                  </a:lnTo>
                  <a:lnTo>
                    <a:pt x="131711" y="93980"/>
                  </a:lnTo>
                  <a:lnTo>
                    <a:pt x="136042" y="96520"/>
                  </a:lnTo>
                  <a:lnTo>
                    <a:pt x="139890" y="100330"/>
                  </a:lnTo>
                  <a:lnTo>
                    <a:pt x="143891" y="102870"/>
                  </a:lnTo>
                  <a:lnTo>
                    <a:pt x="99987" y="73660"/>
                  </a:lnTo>
                  <a:lnTo>
                    <a:pt x="75107" y="72390"/>
                  </a:lnTo>
                  <a:lnTo>
                    <a:pt x="50279" y="73660"/>
                  </a:lnTo>
                  <a:lnTo>
                    <a:pt x="8242" y="88900"/>
                  </a:lnTo>
                  <a:lnTo>
                    <a:pt x="0" y="101600"/>
                  </a:lnTo>
                  <a:lnTo>
                    <a:pt x="0" y="255270"/>
                  </a:lnTo>
                  <a:lnTo>
                    <a:pt x="33921" y="276860"/>
                  </a:lnTo>
                  <a:lnTo>
                    <a:pt x="62331" y="281940"/>
                  </a:lnTo>
                  <a:lnTo>
                    <a:pt x="91452" y="281940"/>
                  </a:lnTo>
                  <a:lnTo>
                    <a:pt x="134226" y="273050"/>
                  </a:lnTo>
                  <a:lnTo>
                    <a:pt x="155092" y="257810"/>
                  </a:lnTo>
                  <a:lnTo>
                    <a:pt x="154825" y="247650"/>
                  </a:lnTo>
                  <a:lnTo>
                    <a:pt x="154584" y="234950"/>
                  </a:lnTo>
                  <a:lnTo>
                    <a:pt x="154660" y="186690"/>
                  </a:lnTo>
                  <a:lnTo>
                    <a:pt x="178422" y="186690"/>
                  </a:lnTo>
                  <a:lnTo>
                    <a:pt x="178422" y="280670"/>
                  </a:lnTo>
                  <a:lnTo>
                    <a:pt x="179755" y="288290"/>
                  </a:lnTo>
                  <a:lnTo>
                    <a:pt x="183591" y="294640"/>
                  </a:lnTo>
                  <a:lnTo>
                    <a:pt x="189750" y="298450"/>
                  </a:lnTo>
                  <a:lnTo>
                    <a:pt x="198031" y="299720"/>
                  </a:lnTo>
                  <a:lnTo>
                    <a:pt x="214058" y="299720"/>
                  </a:lnTo>
                  <a:lnTo>
                    <a:pt x="214058" y="337820"/>
                  </a:lnTo>
                  <a:lnTo>
                    <a:pt x="214680" y="345440"/>
                  </a:lnTo>
                  <a:lnTo>
                    <a:pt x="216928" y="351790"/>
                  </a:lnTo>
                  <a:lnTo>
                    <a:pt x="221373" y="356870"/>
                  </a:lnTo>
                  <a:lnTo>
                    <a:pt x="228612" y="359410"/>
                  </a:lnTo>
                  <a:lnTo>
                    <a:pt x="342188" y="359410"/>
                  </a:lnTo>
                  <a:lnTo>
                    <a:pt x="349821" y="358140"/>
                  </a:lnTo>
                  <a:lnTo>
                    <a:pt x="354698" y="353060"/>
                  </a:lnTo>
                  <a:lnTo>
                    <a:pt x="356133" y="347980"/>
                  </a:lnTo>
                  <a:lnTo>
                    <a:pt x="356844" y="345440"/>
                  </a:lnTo>
                  <a:lnTo>
                    <a:pt x="356844" y="290830"/>
                  </a:lnTo>
                  <a:lnTo>
                    <a:pt x="356616" y="289560"/>
                  </a:lnTo>
                  <a:lnTo>
                    <a:pt x="356260" y="289560"/>
                  </a:lnTo>
                  <a:lnTo>
                    <a:pt x="353047" y="280670"/>
                  </a:lnTo>
                  <a:lnTo>
                    <a:pt x="347395" y="275590"/>
                  </a:lnTo>
                  <a:lnTo>
                    <a:pt x="344995" y="275590"/>
                  </a:lnTo>
                  <a:lnTo>
                    <a:pt x="344995" y="289560"/>
                  </a:lnTo>
                  <a:lnTo>
                    <a:pt x="344995" y="346710"/>
                  </a:lnTo>
                  <a:lnTo>
                    <a:pt x="342963" y="347980"/>
                  </a:lnTo>
                  <a:lnTo>
                    <a:pt x="227990" y="347980"/>
                  </a:lnTo>
                  <a:lnTo>
                    <a:pt x="225958" y="346710"/>
                  </a:lnTo>
                  <a:lnTo>
                    <a:pt x="225958" y="288290"/>
                  </a:lnTo>
                  <a:lnTo>
                    <a:pt x="225958" y="266700"/>
                  </a:lnTo>
                  <a:lnTo>
                    <a:pt x="227990" y="264160"/>
                  </a:lnTo>
                  <a:lnTo>
                    <a:pt x="271208" y="264160"/>
                  </a:lnTo>
                  <a:lnTo>
                    <a:pt x="273075" y="265430"/>
                  </a:lnTo>
                  <a:lnTo>
                    <a:pt x="273672" y="270510"/>
                  </a:lnTo>
                  <a:lnTo>
                    <a:pt x="275678" y="278130"/>
                  </a:lnTo>
                  <a:lnTo>
                    <a:pt x="279615" y="283210"/>
                  </a:lnTo>
                  <a:lnTo>
                    <a:pt x="285419" y="287020"/>
                  </a:lnTo>
                  <a:lnTo>
                    <a:pt x="293001" y="288290"/>
                  </a:lnTo>
                  <a:lnTo>
                    <a:pt x="343128" y="288290"/>
                  </a:lnTo>
                  <a:lnTo>
                    <a:pt x="344995" y="289560"/>
                  </a:lnTo>
                  <a:lnTo>
                    <a:pt x="344995" y="275590"/>
                  </a:lnTo>
                  <a:lnTo>
                    <a:pt x="286194" y="275590"/>
                  </a:lnTo>
                  <a:lnTo>
                    <a:pt x="285318" y="267970"/>
                  </a:lnTo>
                  <a:lnTo>
                    <a:pt x="284784" y="264160"/>
                  </a:lnTo>
                  <a:lnTo>
                    <a:pt x="284060" y="259080"/>
                  </a:lnTo>
                  <a:lnTo>
                    <a:pt x="277355" y="252730"/>
                  </a:lnTo>
                  <a:lnTo>
                    <a:pt x="267677" y="252730"/>
                  </a:lnTo>
                  <a:lnTo>
                    <a:pt x="258749" y="251460"/>
                  </a:lnTo>
                  <a:lnTo>
                    <a:pt x="240817" y="251460"/>
                  </a:lnTo>
                  <a:lnTo>
                    <a:pt x="231838" y="252730"/>
                  </a:lnTo>
                  <a:lnTo>
                    <a:pt x="224637" y="254000"/>
                  </a:lnTo>
                  <a:lnTo>
                    <a:pt x="219062" y="257810"/>
                  </a:lnTo>
                  <a:lnTo>
                    <a:pt x="215417" y="262890"/>
                  </a:lnTo>
                  <a:lnTo>
                    <a:pt x="214058" y="270510"/>
                  </a:lnTo>
                  <a:lnTo>
                    <a:pt x="214058" y="288290"/>
                  </a:lnTo>
                  <a:lnTo>
                    <a:pt x="194894" y="288290"/>
                  </a:lnTo>
                  <a:lnTo>
                    <a:pt x="191490" y="287020"/>
                  </a:lnTo>
                  <a:lnTo>
                    <a:pt x="190284" y="284480"/>
                  </a:lnTo>
                  <a:lnTo>
                    <a:pt x="190284" y="186690"/>
                  </a:lnTo>
                  <a:lnTo>
                    <a:pt x="214058" y="186690"/>
                  </a:lnTo>
                  <a:lnTo>
                    <a:pt x="214058" y="215900"/>
                  </a:lnTo>
                  <a:lnTo>
                    <a:pt x="215468" y="223520"/>
                  </a:lnTo>
                  <a:lnTo>
                    <a:pt x="219290" y="228600"/>
                  </a:lnTo>
                  <a:lnTo>
                    <a:pt x="225094" y="232410"/>
                  </a:lnTo>
                  <a:lnTo>
                    <a:pt x="232498" y="233680"/>
                  </a:lnTo>
                  <a:lnTo>
                    <a:pt x="348183" y="233680"/>
                  </a:lnTo>
                  <a:lnTo>
                    <a:pt x="353949" y="228600"/>
                  </a:lnTo>
                  <a:lnTo>
                    <a:pt x="356019" y="222250"/>
                  </a:lnTo>
                  <a:lnTo>
                    <a:pt x="356844" y="219710"/>
                  </a:lnTo>
                  <a:lnTo>
                    <a:pt x="356844" y="165100"/>
                  </a:lnTo>
                  <a:close/>
                </a:path>
              </a:pathLst>
            </a:custGeom>
            <a:solidFill>
              <a:srgbClr val="D48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8673" y="2734289"/>
              <a:ext cx="416158" cy="41630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045" y="4851669"/>
              <a:ext cx="158361" cy="1699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753" y="5264046"/>
              <a:ext cx="154999" cy="1407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1737" y="4849517"/>
              <a:ext cx="162020" cy="16202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846323" y="3283965"/>
            <a:ext cx="4191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ОЦЕНКА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92957" y="3534917"/>
            <a:ext cx="592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Экономический</a:t>
            </a:r>
            <a:r>
              <a:rPr sz="6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эффект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92957" y="3838702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Потенциал</a:t>
            </a:r>
            <a:r>
              <a:rPr sz="6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6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тиражирования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56709" y="3424885"/>
            <a:ext cx="483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Trebuchet MS"/>
                <a:cs typeface="Trebuchet MS"/>
              </a:rPr>
              <a:t>Проектный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20" dirty="0">
                <a:latin typeface="Trebuchet MS"/>
                <a:cs typeface="Trebuchet MS"/>
              </a:rPr>
              <a:t>фонд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41214" y="3198804"/>
            <a:ext cx="1724025" cy="9398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700" spc="-10" dirty="0">
                <a:latin typeface="Trebuchet MS"/>
                <a:cs typeface="Trebuchet MS"/>
              </a:rPr>
              <a:t>Тиражирование: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sz="700" dirty="0">
                <a:latin typeface="Trebuchet MS"/>
                <a:cs typeface="Trebuchet MS"/>
              </a:rPr>
              <a:t>Распоряжение</a:t>
            </a:r>
            <a:r>
              <a:rPr sz="700" spc="9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о</a:t>
            </a:r>
            <a:r>
              <a:rPr sz="700" spc="5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порядке</a:t>
            </a:r>
            <a:r>
              <a:rPr sz="700" spc="7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сертификации </a:t>
            </a:r>
            <a:r>
              <a:rPr sz="700" dirty="0">
                <a:latin typeface="Trebuchet MS"/>
                <a:cs typeface="Trebuchet MS"/>
              </a:rPr>
              <a:t>лучших</a:t>
            </a:r>
            <a:r>
              <a:rPr sz="700" spc="-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практик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региональной</a:t>
            </a:r>
            <a:r>
              <a:rPr sz="700" spc="50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комиссией</a:t>
            </a:r>
            <a:r>
              <a:rPr sz="700" spc="9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Нижегородской</a:t>
            </a:r>
            <a:r>
              <a:rPr sz="700" spc="2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области</a:t>
            </a:r>
            <a:r>
              <a:rPr sz="700" spc="80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по</a:t>
            </a:r>
            <a:r>
              <a:rPr sz="700" dirty="0">
                <a:latin typeface="Trebuchet MS"/>
                <a:cs typeface="Trebuchet MS"/>
              </a:rPr>
              <a:t> оценке перспективных</a:t>
            </a:r>
            <a:r>
              <a:rPr sz="700" spc="25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идей,</a:t>
            </a:r>
            <a:r>
              <a:rPr sz="70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практик, </a:t>
            </a:r>
            <a:r>
              <a:rPr sz="700" dirty="0">
                <a:latin typeface="Trebuchet MS"/>
                <a:cs typeface="Trebuchet MS"/>
              </a:rPr>
              <a:t>решений</a:t>
            </a:r>
            <a:r>
              <a:rPr sz="700" spc="4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и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проектов</a:t>
            </a:r>
            <a:r>
              <a:rPr sz="700" spc="3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устойчивого </a:t>
            </a:r>
            <a:r>
              <a:rPr sz="700" dirty="0">
                <a:latin typeface="Trebuchet MS"/>
                <a:cs typeface="Trebuchet MS"/>
              </a:rPr>
              <a:t>регионального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развития</a:t>
            </a:r>
            <a:r>
              <a:rPr sz="700" spc="5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и</a:t>
            </a:r>
            <a:r>
              <a:rPr sz="700" spc="2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внедрение </a:t>
            </a:r>
            <a:r>
              <a:rPr sz="700" dirty="0">
                <a:latin typeface="Trebuchet MS"/>
                <a:cs typeface="Trebuchet MS"/>
              </a:rPr>
              <a:t>сертифицированных</a:t>
            </a:r>
            <a:r>
              <a:rPr sz="700" spc="6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практик</a:t>
            </a:r>
            <a:r>
              <a:rPr sz="700" spc="3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в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30" dirty="0">
                <a:latin typeface="Trebuchet MS"/>
                <a:cs typeface="Trebuchet MS"/>
              </a:rPr>
              <a:t>ОМСУ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4437" y="4843151"/>
            <a:ext cx="1330325" cy="2641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latin typeface="Trebuchet MS"/>
                <a:cs typeface="Trebuchet MS"/>
              </a:rPr>
              <a:t>ОТРАСЛЕВАЯ</a:t>
            </a:r>
            <a:r>
              <a:rPr sz="800" spc="21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ЭКСПЕРТИЗА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Trebuchet MS"/>
                <a:cs typeface="Trebuchet MS"/>
              </a:rPr>
              <a:t>Гарантия</a:t>
            </a:r>
            <a:r>
              <a:rPr sz="600" spc="90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сильных</a:t>
            </a:r>
            <a:r>
              <a:rPr sz="600" spc="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проектов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9865" y="5255266"/>
            <a:ext cx="1338580" cy="355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latin typeface="Trebuchet MS"/>
                <a:cs typeface="Trebuchet MS"/>
              </a:rPr>
              <a:t>ПРОЕКТНЫЙ</a:t>
            </a:r>
            <a:r>
              <a:rPr sz="800" spc="-1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ФОНД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Trebuchet MS"/>
                <a:cs typeface="Trebuchet MS"/>
              </a:rPr>
              <a:t>Возможность</a:t>
            </a:r>
            <a:r>
              <a:rPr sz="600" spc="15" dirty="0">
                <a:latin typeface="Trebuchet MS"/>
                <a:cs typeface="Trebuchet MS"/>
              </a:rPr>
              <a:t> </a:t>
            </a:r>
            <a:r>
              <a:rPr sz="600" spc="10" dirty="0">
                <a:latin typeface="Trebuchet MS"/>
                <a:cs typeface="Trebuchet MS"/>
              </a:rPr>
              <a:t>старта</a:t>
            </a:r>
            <a:r>
              <a:rPr sz="600" spc="15" dirty="0">
                <a:latin typeface="Trebuchet MS"/>
                <a:cs typeface="Trebuchet MS"/>
              </a:rPr>
              <a:t> </a:t>
            </a:r>
            <a:r>
              <a:rPr sz="600" spc="10" dirty="0">
                <a:latin typeface="Trebuchet MS"/>
                <a:cs typeface="Trebuchet MS"/>
              </a:rPr>
              <a:t>при</a:t>
            </a:r>
            <a:r>
              <a:rPr sz="600" spc="4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отсутствии</a:t>
            </a:r>
            <a:r>
              <a:rPr sz="600" spc="500" dirty="0">
                <a:latin typeface="Trebuchet MS"/>
                <a:cs typeface="Trebuchet MS"/>
              </a:rPr>
              <a:t> </a:t>
            </a:r>
            <a:r>
              <a:rPr sz="600" dirty="0">
                <a:latin typeface="Trebuchet MS"/>
                <a:cs typeface="Trebuchet MS"/>
              </a:rPr>
              <a:t>собственных</a:t>
            </a:r>
            <a:r>
              <a:rPr sz="600" spc="-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средств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11245" y="4843151"/>
            <a:ext cx="1137920" cy="3556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latin typeface="Trebuchet MS"/>
                <a:cs typeface="Trebuchet MS"/>
              </a:rPr>
              <a:t>ПОРЯДОК</a:t>
            </a:r>
            <a:r>
              <a:rPr sz="800" spc="17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ВНЕДРЕНИЯ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Trebuchet MS"/>
                <a:cs typeface="Trebuchet MS"/>
              </a:rPr>
              <a:t>Исключение</a:t>
            </a:r>
            <a:r>
              <a:rPr sz="600" spc="2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необоснованного</a:t>
            </a:r>
            <a:r>
              <a:rPr sz="600" spc="500" dirty="0">
                <a:latin typeface="Trebuchet MS"/>
                <a:cs typeface="Trebuchet MS"/>
              </a:rPr>
              <a:t> </a:t>
            </a:r>
            <a:r>
              <a:rPr sz="600" dirty="0">
                <a:latin typeface="Trebuchet MS"/>
                <a:cs typeface="Trebuchet MS"/>
              </a:rPr>
              <a:t>отказа</a:t>
            </a:r>
            <a:r>
              <a:rPr sz="600" spc="55" dirty="0">
                <a:latin typeface="Trebuchet MS"/>
                <a:cs typeface="Trebuchet MS"/>
              </a:rPr>
              <a:t> </a:t>
            </a:r>
            <a:r>
              <a:rPr sz="600" dirty="0">
                <a:latin typeface="Trebuchet MS"/>
                <a:cs typeface="Trebuchet MS"/>
              </a:rPr>
              <a:t>от</a:t>
            </a:r>
            <a:r>
              <a:rPr sz="600" spc="2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тиражирования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31715" y="4858003"/>
            <a:ext cx="1317625" cy="45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ОТРАСЛЕВАЯ</a:t>
            </a:r>
            <a:r>
              <a:rPr sz="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ЭКСПЕРТИЗА</a:t>
            </a:r>
            <a:endParaRPr sz="800">
              <a:latin typeface="Trebuchet MS"/>
              <a:cs typeface="Trebuchet MS"/>
            </a:endParaRPr>
          </a:p>
          <a:p>
            <a:pPr marR="46990" algn="ctr">
              <a:lnSpc>
                <a:spcPts val="715"/>
              </a:lnSpc>
              <a:spcBef>
                <a:spcPts val="750"/>
              </a:spcBef>
            </a:pP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Проектная</a:t>
            </a:r>
            <a:r>
              <a:rPr sz="6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работа</a:t>
            </a:r>
            <a:endParaRPr sz="600">
              <a:latin typeface="Trebuchet MS"/>
              <a:cs typeface="Trebuchet MS"/>
            </a:endParaRPr>
          </a:p>
          <a:p>
            <a:pPr marL="291465">
              <a:lnSpc>
                <a:spcPts val="955"/>
              </a:lnSpc>
            </a:pPr>
            <a:r>
              <a:rPr sz="800" spc="-85" dirty="0">
                <a:solidFill>
                  <a:srgbClr val="FFFFFF"/>
                </a:solidFill>
                <a:latin typeface="Trebuchet MS"/>
                <a:cs typeface="Trebuchet MS"/>
              </a:rPr>
              <a:t>51</a:t>
            </a: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Trebuchet MS"/>
                <a:cs typeface="Trebuchet MS"/>
              </a:rPr>
              <a:t>ОМСУ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99605" y="5066792"/>
            <a:ext cx="888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Повышение</a:t>
            </a:r>
            <a:r>
              <a:rPr sz="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уровня</a:t>
            </a:r>
            <a:r>
              <a:rPr sz="6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компетенций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проектных</a:t>
            </a:r>
            <a:r>
              <a:rPr sz="6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лидеров</a:t>
            </a:r>
            <a:r>
              <a:rPr sz="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команд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2832" y="5419471"/>
            <a:ext cx="859790" cy="23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715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Экономический</a:t>
            </a:r>
            <a:r>
              <a:rPr sz="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эффект</a:t>
            </a:r>
            <a:endParaRPr sz="600">
              <a:latin typeface="Trebuchet MS"/>
              <a:cs typeface="Trebuchet MS"/>
            </a:endParaRPr>
          </a:p>
          <a:p>
            <a:pPr>
              <a:lnSpc>
                <a:spcPts val="955"/>
              </a:lnSpc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300</a:t>
            </a:r>
            <a:r>
              <a:rPr sz="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млн</a:t>
            </a:r>
            <a:r>
              <a:rPr sz="8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руб.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11936" y="2791460"/>
            <a:ext cx="5359400" cy="2772410"/>
            <a:chOff x="1011936" y="2791460"/>
            <a:chExt cx="5359400" cy="2772410"/>
          </a:xfrm>
        </p:grpSpPr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4709" y="5069492"/>
              <a:ext cx="192463" cy="1730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8501" y="5107320"/>
              <a:ext cx="192463" cy="1251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7301" y="5413362"/>
              <a:ext cx="191664" cy="1499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984" y="2791460"/>
              <a:ext cx="193078" cy="1107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984" y="3215132"/>
              <a:ext cx="193078" cy="1107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936" y="3620516"/>
              <a:ext cx="193078" cy="11074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936" y="4041140"/>
              <a:ext cx="193078" cy="1107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02408" y="3303524"/>
              <a:ext cx="193040" cy="1107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55719" y="3306572"/>
              <a:ext cx="193039" cy="1107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54880" y="3285236"/>
              <a:ext cx="193040" cy="110743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ПЛАН</a:t>
            </a:r>
            <a:r>
              <a:rPr spc="-250" dirty="0"/>
              <a:t> </a:t>
            </a:r>
            <a:r>
              <a:rPr spc="100" dirty="0"/>
              <a:t>РЕАЛИЗАЦИИ</a:t>
            </a:r>
            <a:r>
              <a:rPr spc="-260" dirty="0"/>
              <a:t> </a:t>
            </a:r>
            <a:r>
              <a:rPr spc="45" dirty="0"/>
              <a:t>ПРОЕКТА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solidFill>
                  <a:srgbClr val="000000"/>
                </a:solidFill>
              </a:rPr>
              <a:t>Основные</a:t>
            </a:r>
            <a:r>
              <a:rPr sz="1800" spc="5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этапы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и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контрольные</a:t>
            </a:r>
            <a:r>
              <a:rPr sz="1800" spc="50" dirty="0">
                <a:solidFill>
                  <a:srgbClr val="000000"/>
                </a:solidFill>
              </a:rPr>
              <a:t> </a:t>
            </a:r>
            <a:r>
              <a:rPr sz="1800" spc="-35" dirty="0">
                <a:solidFill>
                  <a:srgbClr val="000000"/>
                </a:solidFill>
              </a:rPr>
              <a:t>точки,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ведущие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40" dirty="0">
                <a:solidFill>
                  <a:srgbClr val="000000"/>
                </a:solidFill>
              </a:rPr>
              <a:t>к </a:t>
            </a:r>
            <a:r>
              <a:rPr sz="1800" dirty="0">
                <a:solidFill>
                  <a:srgbClr val="000000"/>
                </a:solidFill>
              </a:rPr>
              <a:t>промежуточным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и</a:t>
            </a:r>
            <a:r>
              <a:rPr sz="1800" spc="-10" dirty="0">
                <a:solidFill>
                  <a:srgbClr val="000000"/>
                </a:solidFill>
              </a:rPr>
              <a:t> конечным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результатам</a:t>
            </a:r>
            <a:endParaRPr sz="1800"/>
          </a:p>
        </p:txBody>
      </p:sp>
      <p:grpSp>
        <p:nvGrpSpPr>
          <p:cNvPr id="51" name="object 51"/>
          <p:cNvGrpSpPr/>
          <p:nvPr/>
        </p:nvGrpSpPr>
        <p:grpSpPr>
          <a:xfrm>
            <a:off x="7973568" y="1807591"/>
            <a:ext cx="835279" cy="4797551"/>
            <a:chOff x="7973568" y="1807591"/>
            <a:chExt cx="835279" cy="4797551"/>
          </a:xfrm>
        </p:grpSpPr>
        <p:sp>
          <p:nvSpPr>
            <p:cNvPr id="52" name="object 52"/>
            <p:cNvSpPr/>
            <p:nvPr/>
          </p:nvSpPr>
          <p:spPr>
            <a:xfrm>
              <a:off x="8349107" y="1807591"/>
              <a:ext cx="459740" cy="859790"/>
            </a:xfrm>
            <a:custGeom>
              <a:avLst/>
              <a:gdLst/>
              <a:ahLst/>
              <a:cxnLst/>
              <a:rect l="l" t="t" r="r" b="b"/>
              <a:pathLst>
                <a:path w="459740" h="859789">
                  <a:moveTo>
                    <a:pt x="35687" y="0"/>
                  </a:moveTo>
                  <a:lnTo>
                    <a:pt x="23342" y="1543"/>
                  </a:lnTo>
                  <a:lnTo>
                    <a:pt x="12652" y="7207"/>
                  </a:lnTo>
                  <a:lnTo>
                    <a:pt x="4558" y="16252"/>
                  </a:lnTo>
                  <a:lnTo>
                    <a:pt x="0" y="27939"/>
                  </a:lnTo>
                  <a:lnTo>
                    <a:pt x="557" y="44188"/>
                  </a:lnTo>
                  <a:lnTo>
                    <a:pt x="7699" y="58007"/>
                  </a:lnTo>
                  <a:lnTo>
                    <a:pt x="19913" y="67587"/>
                  </a:lnTo>
                  <a:lnTo>
                    <a:pt x="35687" y="71120"/>
                  </a:lnTo>
                  <a:lnTo>
                    <a:pt x="84188" y="74608"/>
                  </a:lnTo>
                  <a:lnTo>
                    <a:pt x="130664" y="84403"/>
                  </a:lnTo>
                  <a:lnTo>
                    <a:pt x="174690" y="100070"/>
                  </a:lnTo>
                  <a:lnTo>
                    <a:pt x="215838" y="121172"/>
                  </a:lnTo>
                  <a:lnTo>
                    <a:pt x="253683" y="147274"/>
                  </a:lnTo>
                  <a:lnTo>
                    <a:pt x="287797" y="177942"/>
                  </a:lnTo>
                  <a:lnTo>
                    <a:pt x="317755" y="212741"/>
                  </a:lnTo>
                  <a:lnTo>
                    <a:pt x="343130" y="251234"/>
                  </a:lnTo>
                  <a:lnTo>
                    <a:pt x="363495" y="292987"/>
                  </a:lnTo>
                  <a:lnTo>
                    <a:pt x="378425" y="337564"/>
                  </a:lnTo>
                  <a:lnTo>
                    <a:pt x="387492" y="384530"/>
                  </a:lnTo>
                  <a:lnTo>
                    <a:pt x="390271" y="433450"/>
                  </a:lnTo>
                  <a:lnTo>
                    <a:pt x="386609" y="481641"/>
                  </a:lnTo>
                  <a:lnTo>
                    <a:pt x="376854" y="527829"/>
                  </a:lnTo>
                  <a:lnTo>
                    <a:pt x="361422" y="571597"/>
                  </a:lnTo>
                  <a:lnTo>
                    <a:pt x="340726" y="612530"/>
                  </a:lnTo>
                  <a:lnTo>
                    <a:pt x="315184" y="650212"/>
                  </a:lnTo>
                  <a:lnTo>
                    <a:pt x="285210" y="684228"/>
                  </a:lnTo>
                  <a:lnTo>
                    <a:pt x="251219" y="714161"/>
                  </a:lnTo>
                  <a:lnTo>
                    <a:pt x="213628" y="739596"/>
                  </a:lnTo>
                  <a:lnTo>
                    <a:pt x="172850" y="760116"/>
                  </a:lnTo>
                  <a:lnTo>
                    <a:pt x="129303" y="775307"/>
                  </a:lnTo>
                  <a:lnTo>
                    <a:pt x="83401" y="784752"/>
                  </a:lnTo>
                  <a:lnTo>
                    <a:pt x="35560" y="788035"/>
                  </a:lnTo>
                  <a:lnTo>
                    <a:pt x="21931" y="790664"/>
                  </a:lnTo>
                  <a:lnTo>
                    <a:pt x="10731" y="798020"/>
                  </a:lnTo>
                  <a:lnTo>
                    <a:pt x="3055" y="809019"/>
                  </a:lnTo>
                  <a:lnTo>
                    <a:pt x="0" y="822579"/>
                  </a:lnTo>
                  <a:lnTo>
                    <a:pt x="2520" y="836852"/>
                  </a:lnTo>
                  <a:lnTo>
                    <a:pt x="10064" y="848566"/>
                  </a:lnTo>
                  <a:lnTo>
                    <a:pt x="21466" y="856493"/>
                  </a:lnTo>
                  <a:lnTo>
                    <a:pt x="35560" y="859409"/>
                  </a:lnTo>
                  <a:lnTo>
                    <a:pt x="81951" y="856618"/>
                  </a:lnTo>
                  <a:lnTo>
                    <a:pt x="126872" y="848979"/>
                  </a:lnTo>
                  <a:lnTo>
                    <a:pt x="170065" y="836754"/>
                  </a:lnTo>
                  <a:lnTo>
                    <a:pt x="211271" y="820206"/>
                  </a:lnTo>
                  <a:lnTo>
                    <a:pt x="250232" y="799596"/>
                  </a:lnTo>
                  <a:lnTo>
                    <a:pt x="286690" y="775188"/>
                  </a:lnTo>
                  <a:lnTo>
                    <a:pt x="320388" y="747244"/>
                  </a:lnTo>
                  <a:lnTo>
                    <a:pt x="351067" y="716025"/>
                  </a:lnTo>
                  <a:lnTo>
                    <a:pt x="378469" y="681795"/>
                  </a:lnTo>
                  <a:lnTo>
                    <a:pt x="402336" y="644816"/>
                  </a:lnTo>
                  <a:lnTo>
                    <a:pt x="422409" y="605350"/>
                  </a:lnTo>
                  <a:lnTo>
                    <a:pt x="438432" y="563659"/>
                  </a:lnTo>
                  <a:lnTo>
                    <a:pt x="450145" y="520006"/>
                  </a:lnTo>
                  <a:lnTo>
                    <a:pt x="457292" y="474653"/>
                  </a:lnTo>
                  <a:lnTo>
                    <a:pt x="459613" y="427863"/>
                  </a:lnTo>
                  <a:lnTo>
                    <a:pt x="456968" y="381361"/>
                  </a:lnTo>
                  <a:lnTo>
                    <a:pt x="449559" y="336312"/>
                  </a:lnTo>
                  <a:lnTo>
                    <a:pt x="437640" y="292973"/>
                  </a:lnTo>
                  <a:lnTo>
                    <a:pt x="421468" y="251602"/>
                  </a:lnTo>
                  <a:lnTo>
                    <a:pt x="401296" y="212456"/>
                  </a:lnTo>
                  <a:lnTo>
                    <a:pt x="377379" y="175793"/>
                  </a:lnTo>
                  <a:lnTo>
                    <a:pt x="349973" y="141869"/>
                  </a:lnTo>
                  <a:lnTo>
                    <a:pt x="319333" y="110943"/>
                  </a:lnTo>
                  <a:lnTo>
                    <a:pt x="285712" y="83271"/>
                  </a:lnTo>
                  <a:lnTo>
                    <a:pt x="249366" y="59111"/>
                  </a:lnTo>
                  <a:lnTo>
                    <a:pt x="210551" y="38720"/>
                  </a:lnTo>
                  <a:lnTo>
                    <a:pt x="169520" y="22357"/>
                  </a:lnTo>
                  <a:lnTo>
                    <a:pt x="126529" y="10277"/>
                  </a:lnTo>
                  <a:lnTo>
                    <a:pt x="81833" y="2739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73568" y="2599944"/>
              <a:ext cx="462915" cy="856615"/>
            </a:xfrm>
            <a:custGeom>
              <a:avLst/>
              <a:gdLst/>
              <a:ahLst/>
              <a:cxnLst/>
              <a:rect l="l" t="t" r="r" b="b"/>
              <a:pathLst>
                <a:path w="462915" h="856614">
                  <a:moveTo>
                    <a:pt x="426847" y="0"/>
                  </a:moveTo>
                  <a:lnTo>
                    <a:pt x="380154" y="2782"/>
                  </a:lnTo>
                  <a:lnTo>
                    <a:pt x="334940" y="10396"/>
                  </a:lnTo>
                  <a:lnTo>
                    <a:pt x="291466" y="22581"/>
                  </a:lnTo>
                  <a:lnTo>
                    <a:pt x="249990" y="39074"/>
                  </a:lnTo>
                  <a:lnTo>
                    <a:pt x="210772" y="59614"/>
                  </a:lnTo>
                  <a:lnTo>
                    <a:pt x="174074" y="83939"/>
                  </a:lnTo>
                  <a:lnTo>
                    <a:pt x="140154" y="111788"/>
                  </a:lnTo>
                  <a:lnTo>
                    <a:pt x="109272" y="142898"/>
                  </a:lnTo>
                  <a:lnTo>
                    <a:pt x="81688" y="177009"/>
                  </a:lnTo>
                  <a:lnTo>
                    <a:pt x="57662" y="213858"/>
                  </a:lnTo>
                  <a:lnTo>
                    <a:pt x="37454" y="253184"/>
                  </a:lnTo>
                  <a:lnTo>
                    <a:pt x="21324" y="294725"/>
                  </a:lnTo>
                  <a:lnTo>
                    <a:pt x="9532" y="338219"/>
                  </a:lnTo>
                  <a:lnTo>
                    <a:pt x="2337" y="383405"/>
                  </a:lnTo>
                  <a:lnTo>
                    <a:pt x="0" y="430021"/>
                  </a:lnTo>
                  <a:lnTo>
                    <a:pt x="2661" y="476349"/>
                  </a:lnTo>
                  <a:lnTo>
                    <a:pt x="10119" y="521231"/>
                  </a:lnTo>
                  <a:lnTo>
                    <a:pt x="22116" y="564411"/>
                  </a:lnTo>
                  <a:lnTo>
                    <a:pt x="38396" y="605632"/>
                  </a:lnTo>
                  <a:lnTo>
                    <a:pt x="58702" y="644637"/>
                  </a:lnTo>
                  <a:lnTo>
                    <a:pt x="82777" y="681171"/>
                  </a:lnTo>
                  <a:lnTo>
                    <a:pt x="110365" y="714975"/>
                  </a:lnTo>
                  <a:lnTo>
                    <a:pt x="141209" y="745793"/>
                  </a:lnTo>
                  <a:lnTo>
                    <a:pt x="175052" y="773370"/>
                  </a:lnTo>
                  <a:lnTo>
                    <a:pt x="211638" y="797447"/>
                  </a:lnTo>
                  <a:lnTo>
                    <a:pt x="250709" y="817768"/>
                  </a:lnTo>
                  <a:lnTo>
                    <a:pt x="292010" y="834077"/>
                  </a:lnTo>
                  <a:lnTo>
                    <a:pt x="335283" y="846116"/>
                  </a:lnTo>
                  <a:lnTo>
                    <a:pt x="380272" y="853630"/>
                  </a:lnTo>
                  <a:lnTo>
                    <a:pt x="426720" y="856360"/>
                  </a:lnTo>
                  <a:lnTo>
                    <a:pt x="439158" y="854819"/>
                  </a:lnTo>
                  <a:lnTo>
                    <a:pt x="449929" y="849169"/>
                  </a:lnTo>
                  <a:lnTo>
                    <a:pt x="458081" y="840162"/>
                  </a:lnTo>
                  <a:lnTo>
                    <a:pt x="462660" y="828547"/>
                  </a:lnTo>
                  <a:lnTo>
                    <a:pt x="462081" y="812319"/>
                  </a:lnTo>
                  <a:lnTo>
                    <a:pt x="454882" y="798544"/>
                  </a:lnTo>
                  <a:lnTo>
                    <a:pt x="442587" y="789007"/>
                  </a:lnTo>
                  <a:lnTo>
                    <a:pt x="426720" y="785494"/>
                  </a:lnTo>
                  <a:lnTo>
                    <a:pt x="377907" y="782016"/>
                  </a:lnTo>
                  <a:lnTo>
                    <a:pt x="331131" y="772252"/>
                  </a:lnTo>
                  <a:lnTo>
                    <a:pt x="286821" y="756636"/>
                  </a:lnTo>
                  <a:lnTo>
                    <a:pt x="245406" y="735602"/>
                  </a:lnTo>
                  <a:lnTo>
                    <a:pt x="207314" y="709586"/>
                  </a:lnTo>
                  <a:lnTo>
                    <a:pt x="172973" y="679021"/>
                  </a:lnTo>
                  <a:lnTo>
                    <a:pt x="142814" y="644342"/>
                  </a:lnTo>
                  <a:lnTo>
                    <a:pt x="117263" y="605982"/>
                  </a:lnTo>
                  <a:lnTo>
                    <a:pt x="96750" y="564378"/>
                  </a:lnTo>
                  <a:lnTo>
                    <a:pt x="81703" y="519962"/>
                  </a:lnTo>
                  <a:lnTo>
                    <a:pt x="72551" y="473169"/>
                  </a:lnTo>
                  <a:lnTo>
                    <a:pt x="69723" y="424433"/>
                  </a:lnTo>
                  <a:lnTo>
                    <a:pt x="73407" y="376428"/>
                  </a:lnTo>
                  <a:lnTo>
                    <a:pt x="83229" y="330414"/>
                  </a:lnTo>
                  <a:lnTo>
                    <a:pt x="98770" y="286807"/>
                  </a:lnTo>
                  <a:lnTo>
                    <a:pt x="119610" y="246022"/>
                  </a:lnTo>
                  <a:lnTo>
                    <a:pt x="145331" y="208474"/>
                  </a:lnTo>
                  <a:lnTo>
                    <a:pt x="175513" y="174577"/>
                  </a:lnTo>
                  <a:lnTo>
                    <a:pt x="209739" y="144747"/>
                  </a:lnTo>
                  <a:lnTo>
                    <a:pt x="247588" y="119398"/>
                  </a:lnTo>
                  <a:lnTo>
                    <a:pt x="288643" y="98946"/>
                  </a:lnTo>
                  <a:lnTo>
                    <a:pt x="332483" y="83806"/>
                  </a:lnTo>
                  <a:lnTo>
                    <a:pt x="378691" y="74392"/>
                  </a:lnTo>
                  <a:lnTo>
                    <a:pt x="426847" y="71119"/>
                  </a:lnTo>
                  <a:lnTo>
                    <a:pt x="440568" y="68490"/>
                  </a:lnTo>
                  <a:lnTo>
                    <a:pt x="451850" y="61134"/>
                  </a:lnTo>
                  <a:lnTo>
                    <a:pt x="459583" y="50135"/>
                  </a:lnTo>
                  <a:lnTo>
                    <a:pt x="462660" y="36575"/>
                  </a:lnTo>
                  <a:lnTo>
                    <a:pt x="460119" y="22449"/>
                  </a:lnTo>
                  <a:lnTo>
                    <a:pt x="452516" y="10810"/>
                  </a:lnTo>
                  <a:lnTo>
                    <a:pt x="441033" y="2911"/>
                  </a:lnTo>
                  <a:lnTo>
                    <a:pt x="4268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16824" y="1984247"/>
              <a:ext cx="530860" cy="1320165"/>
            </a:xfrm>
            <a:custGeom>
              <a:avLst/>
              <a:gdLst/>
              <a:ahLst/>
              <a:cxnLst/>
              <a:rect l="l" t="t" r="r" b="b"/>
              <a:pathLst>
                <a:path w="530859" h="1320164">
                  <a:moveTo>
                    <a:pt x="530352" y="1054608"/>
                  </a:moveTo>
                  <a:lnTo>
                    <a:pt x="526072" y="1006957"/>
                  </a:lnTo>
                  <a:lnTo>
                    <a:pt x="513753" y="962088"/>
                  </a:lnTo>
                  <a:lnTo>
                    <a:pt x="494131" y="920788"/>
                  </a:lnTo>
                  <a:lnTo>
                    <a:pt x="467969" y="883767"/>
                  </a:lnTo>
                  <a:lnTo>
                    <a:pt x="436016" y="851814"/>
                  </a:lnTo>
                  <a:lnTo>
                    <a:pt x="398995" y="825652"/>
                  </a:lnTo>
                  <a:lnTo>
                    <a:pt x="357695" y="806030"/>
                  </a:lnTo>
                  <a:lnTo>
                    <a:pt x="312826" y="793711"/>
                  </a:lnTo>
                  <a:lnTo>
                    <a:pt x="265176" y="789432"/>
                  </a:lnTo>
                  <a:lnTo>
                    <a:pt x="217512" y="793711"/>
                  </a:lnTo>
                  <a:lnTo>
                    <a:pt x="172643" y="806030"/>
                  </a:lnTo>
                  <a:lnTo>
                    <a:pt x="131343" y="825652"/>
                  </a:lnTo>
                  <a:lnTo>
                    <a:pt x="94322" y="851814"/>
                  </a:lnTo>
                  <a:lnTo>
                    <a:pt x="62369" y="883767"/>
                  </a:lnTo>
                  <a:lnTo>
                    <a:pt x="36207" y="920788"/>
                  </a:lnTo>
                  <a:lnTo>
                    <a:pt x="16586" y="962088"/>
                  </a:lnTo>
                  <a:lnTo>
                    <a:pt x="4267" y="1006957"/>
                  </a:lnTo>
                  <a:lnTo>
                    <a:pt x="0" y="1054608"/>
                  </a:lnTo>
                  <a:lnTo>
                    <a:pt x="4267" y="1102271"/>
                  </a:lnTo>
                  <a:lnTo>
                    <a:pt x="16586" y="1147140"/>
                  </a:lnTo>
                  <a:lnTo>
                    <a:pt x="36207" y="1188440"/>
                  </a:lnTo>
                  <a:lnTo>
                    <a:pt x="62369" y="1225461"/>
                  </a:lnTo>
                  <a:lnTo>
                    <a:pt x="94322" y="1257414"/>
                  </a:lnTo>
                  <a:lnTo>
                    <a:pt x="131343" y="1283576"/>
                  </a:lnTo>
                  <a:lnTo>
                    <a:pt x="172643" y="1303197"/>
                  </a:lnTo>
                  <a:lnTo>
                    <a:pt x="217512" y="1315516"/>
                  </a:lnTo>
                  <a:lnTo>
                    <a:pt x="265176" y="1319784"/>
                  </a:lnTo>
                  <a:lnTo>
                    <a:pt x="312826" y="1315516"/>
                  </a:lnTo>
                  <a:lnTo>
                    <a:pt x="357695" y="1303197"/>
                  </a:lnTo>
                  <a:lnTo>
                    <a:pt x="398995" y="1283576"/>
                  </a:lnTo>
                  <a:lnTo>
                    <a:pt x="436016" y="1257414"/>
                  </a:lnTo>
                  <a:lnTo>
                    <a:pt x="467969" y="1225461"/>
                  </a:lnTo>
                  <a:lnTo>
                    <a:pt x="494131" y="1188440"/>
                  </a:lnTo>
                  <a:lnTo>
                    <a:pt x="513753" y="1147140"/>
                  </a:lnTo>
                  <a:lnTo>
                    <a:pt x="526072" y="1102271"/>
                  </a:lnTo>
                  <a:lnTo>
                    <a:pt x="530352" y="1054608"/>
                  </a:lnTo>
                  <a:close/>
                </a:path>
                <a:path w="530859" h="1320164">
                  <a:moveTo>
                    <a:pt x="530352" y="263652"/>
                  </a:moveTo>
                  <a:lnTo>
                    <a:pt x="526072" y="216255"/>
                  </a:lnTo>
                  <a:lnTo>
                    <a:pt x="513753" y="171640"/>
                  </a:lnTo>
                  <a:lnTo>
                    <a:pt x="494131" y="130568"/>
                  </a:lnTo>
                  <a:lnTo>
                    <a:pt x="467969" y="93764"/>
                  </a:lnTo>
                  <a:lnTo>
                    <a:pt x="436016" y="61988"/>
                  </a:lnTo>
                  <a:lnTo>
                    <a:pt x="398995" y="35991"/>
                  </a:lnTo>
                  <a:lnTo>
                    <a:pt x="357695" y="16497"/>
                  </a:lnTo>
                  <a:lnTo>
                    <a:pt x="312826" y="4254"/>
                  </a:lnTo>
                  <a:lnTo>
                    <a:pt x="265176" y="0"/>
                  </a:lnTo>
                  <a:lnTo>
                    <a:pt x="217512" y="4254"/>
                  </a:lnTo>
                  <a:lnTo>
                    <a:pt x="172643" y="16497"/>
                  </a:lnTo>
                  <a:lnTo>
                    <a:pt x="131343" y="35991"/>
                  </a:lnTo>
                  <a:lnTo>
                    <a:pt x="94322" y="61988"/>
                  </a:lnTo>
                  <a:lnTo>
                    <a:pt x="62369" y="93764"/>
                  </a:lnTo>
                  <a:lnTo>
                    <a:pt x="36207" y="130556"/>
                  </a:lnTo>
                  <a:lnTo>
                    <a:pt x="16586" y="171640"/>
                  </a:lnTo>
                  <a:lnTo>
                    <a:pt x="4267" y="216255"/>
                  </a:lnTo>
                  <a:lnTo>
                    <a:pt x="0" y="263652"/>
                  </a:lnTo>
                  <a:lnTo>
                    <a:pt x="4267" y="311061"/>
                  </a:lnTo>
                  <a:lnTo>
                    <a:pt x="16586" y="355676"/>
                  </a:lnTo>
                  <a:lnTo>
                    <a:pt x="36207" y="396748"/>
                  </a:lnTo>
                  <a:lnTo>
                    <a:pt x="62369" y="433552"/>
                  </a:lnTo>
                  <a:lnTo>
                    <a:pt x="94322" y="465328"/>
                  </a:lnTo>
                  <a:lnTo>
                    <a:pt x="131343" y="491324"/>
                  </a:lnTo>
                  <a:lnTo>
                    <a:pt x="172643" y="510819"/>
                  </a:lnTo>
                  <a:lnTo>
                    <a:pt x="217512" y="523062"/>
                  </a:lnTo>
                  <a:lnTo>
                    <a:pt x="265176" y="527304"/>
                  </a:lnTo>
                  <a:lnTo>
                    <a:pt x="312826" y="523062"/>
                  </a:lnTo>
                  <a:lnTo>
                    <a:pt x="357695" y="510819"/>
                  </a:lnTo>
                  <a:lnTo>
                    <a:pt x="398995" y="491324"/>
                  </a:lnTo>
                  <a:lnTo>
                    <a:pt x="436016" y="465328"/>
                  </a:lnTo>
                  <a:lnTo>
                    <a:pt x="467969" y="433552"/>
                  </a:lnTo>
                  <a:lnTo>
                    <a:pt x="494131" y="396748"/>
                  </a:lnTo>
                  <a:lnTo>
                    <a:pt x="513753" y="355676"/>
                  </a:lnTo>
                  <a:lnTo>
                    <a:pt x="526072" y="311061"/>
                  </a:lnTo>
                  <a:lnTo>
                    <a:pt x="530352" y="263652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349107" y="3383407"/>
              <a:ext cx="459740" cy="856615"/>
            </a:xfrm>
            <a:custGeom>
              <a:avLst/>
              <a:gdLst/>
              <a:ahLst/>
              <a:cxnLst/>
              <a:rect l="l" t="t" r="r" b="b"/>
              <a:pathLst>
                <a:path w="459740" h="856614">
                  <a:moveTo>
                    <a:pt x="35687" y="0"/>
                  </a:moveTo>
                  <a:lnTo>
                    <a:pt x="23342" y="1541"/>
                  </a:lnTo>
                  <a:lnTo>
                    <a:pt x="12652" y="7191"/>
                  </a:lnTo>
                  <a:lnTo>
                    <a:pt x="4558" y="16198"/>
                  </a:lnTo>
                  <a:lnTo>
                    <a:pt x="0" y="27812"/>
                  </a:lnTo>
                  <a:lnTo>
                    <a:pt x="557" y="44041"/>
                  </a:lnTo>
                  <a:lnTo>
                    <a:pt x="7699" y="57816"/>
                  </a:lnTo>
                  <a:lnTo>
                    <a:pt x="19913" y="67353"/>
                  </a:lnTo>
                  <a:lnTo>
                    <a:pt x="35687" y="70865"/>
                  </a:lnTo>
                  <a:lnTo>
                    <a:pt x="84188" y="74344"/>
                  </a:lnTo>
                  <a:lnTo>
                    <a:pt x="130664" y="84108"/>
                  </a:lnTo>
                  <a:lnTo>
                    <a:pt x="174690" y="99724"/>
                  </a:lnTo>
                  <a:lnTo>
                    <a:pt x="215838" y="120758"/>
                  </a:lnTo>
                  <a:lnTo>
                    <a:pt x="253683" y="146774"/>
                  </a:lnTo>
                  <a:lnTo>
                    <a:pt x="287797" y="177339"/>
                  </a:lnTo>
                  <a:lnTo>
                    <a:pt x="317755" y="212018"/>
                  </a:lnTo>
                  <a:lnTo>
                    <a:pt x="343130" y="250378"/>
                  </a:lnTo>
                  <a:lnTo>
                    <a:pt x="363495" y="291982"/>
                  </a:lnTo>
                  <a:lnTo>
                    <a:pt x="378425" y="336398"/>
                  </a:lnTo>
                  <a:lnTo>
                    <a:pt x="387492" y="383191"/>
                  </a:lnTo>
                  <a:lnTo>
                    <a:pt x="390271" y="431926"/>
                  </a:lnTo>
                  <a:lnTo>
                    <a:pt x="386609" y="479932"/>
                  </a:lnTo>
                  <a:lnTo>
                    <a:pt x="376854" y="525946"/>
                  </a:lnTo>
                  <a:lnTo>
                    <a:pt x="361422" y="569553"/>
                  </a:lnTo>
                  <a:lnTo>
                    <a:pt x="340726" y="610338"/>
                  </a:lnTo>
                  <a:lnTo>
                    <a:pt x="315184" y="647886"/>
                  </a:lnTo>
                  <a:lnTo>
                    <a:pt x="285210" y="681783"/>
                  </a:lnTo>
                  <a:lnTo>
                    <a:pt x="251219" y="711613"/>
                  </a:lnTo>
                  <a:lnTo>
                    <a:pt x="213628" y="736962"/>
                  </a:lnTo>
                  <a:lnTo>
                    <a:pt x="172850" y="757414"/>
                  </a:lnTo>
                  <a:lnTo>
                    <a:pt x="129303" y="772554"/>
                  </a:lnTo>
                  <a:lnTo>
                    <a:pt x="83401" y="781968"/>
                  </a:lnTo>
                  <a:lnTo>
                    <a:pt x="35560" y="785240"/>
                  </a:lnTo>
                  <a:lnTo>
                    <a:pt x="21931" y="787870"/>
                  </a:lnTo>
                  <a:lnTo>
                    <a:pt x="10731" y="795226"/>
                  </a:lnTo>
                  <a:lnTo>
                    <a:pt x="3055" y="806225"/>
                  </a:lnTo>
                  <a:lnTo>
                    <a:pt x="0" y="819784"/>
                  </a:lnTo>
                  <a:lnTo>
                    <a:pt x="2520" y="833911"/>
                  </a:lnTo>
                  <a:lnTo>
                    <a:pt x="10064" y="845550"/>
                  </a:lnTo>
                  <a:lnTo>
                    <a:pt x="21466" y="853449"/>
                  </a:lnTo>
                  <a:lnTo>
                    <a:pt x="35560" y="856360"/>
                  </a:lnTo>
                  <a:lnTo>
                    <a:pt x="81951" y="853578"/>
                  </a:lnTo>
                  <a:lnTo>
                    <a:pt x="126872" y="845964"/>
                  </a:lnTo>
                  <a:lnTo>
                    <a:pt x="170065" y="833779"/>
                  </a:lnTo>
                  <a:lnTo>
                    <a:pt x="211271" y="817286"/>
                  </a:lnTo>
                  <a:lnTo>
                    <a:pt x="250232" y="796746"/>
                  </a:lnTo>
                  <a:lnTo>
                    <a:pt x="286690" y="772421"/>
                  </a:lnTo>
                  <a:lnTo>
                    <a:pt x="320388" y="744572"/>
                  </a:lnTo>
                  <a:lnTo>
                    <a:pt x="351067" y="713462"/>
                  </a:lnTo>
                  <a:lnTo>
                    <a:pt x="378469" y="679351"/>
                  </a:lnTo>
                  <a:lnTo>
                    <a:pt x="402336" y="642502"/>
                  </a:lnTo>
                  <a:lnTo>
                    <a:pt x="422409" y="603176"/>
                  </a:lnTo>
                  <a:lnTo>
                    <a:pt x="438432" y="561635"/>
                  </a:lnTo>
                  <a:lnTo>
                    <a:pt x="450145" y="518141"/>
                  </a:lnTo>
                  <a:lnTo>
                    <a:pt x="457292" y="472955"/>
                  </a:lnTo>
                  <a:lnTo>
                    <a:pt x="459613" y="426338"/>
                  </a:lnTo>
                  <a:lnTo>
                    <a:pt x="456968" y="380011"/>
                  </a:lnTo>
                  <a:lnTo>
                    <a:pt x="449559" y="335129"/>
                  </a:lnTo>
                  <a:lnTo>
                    <a:pt x="437640" y="291949"/>
                  </a:lnTo>
                  <a:lnTo>
                    <a:pt x="421468" y="250728"/>
                  </a:lnTo>
                  <a:lnTo>
                    <a:pt x="401296" y="211723"/>
                  </a:lnTo>
                  <a:lnTo>
                    <a:pt x="377379" y="175189"/>
                  </a:lnTo>
                  <a:lnTo>
                    <a:pt x="349973" y="141385"/>
                  </a:lnTo>
                  <a:lnTo>
                    <a:pt x="319333" y="110567"/>
                  </a:lnTo>
                  <a:lnTo>
                    <a:pt x="285712" y="82990"/>
                  </a:lnTo>
                  <a:lnTo>
                    <a:pt x="249366" y="58913"/>
                  </a:lnTo>
                  <a:lnTo>
                    <a:pt x="210551" y="38592"/>
                  </a:lnTo>
                  <a:lnTo>
                    <a:pt x="169520" y="22283"/>
                  </a:lnTo>
                  <a:lnTo>
                    <a:pt x="126529" y="10244"/>
                  </a:lnTo>
                  <a:lnTo>
                    <a:pt x="81833" y="2730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73568" y="4172711"/>
              <a:ext cx="462915" cy="859790"/>
            </a:xfrm>
            <a:custGeom>
              <a:avLst/>
              <a:gdLst/>
              <a:ahLst/>
              <a:cxnLst/>
              <a:rect l="l" t="t" r="r" b="b"/>
              <a:pathLst>
                <a:path w="462915" h="859789">
                  <a:moveTo>
                    <a:pt x="426847" y="0"/>
                  </a:moveTo>
                  <a:lnTo>
                    <a:pt x="380154" y="2790"/>
                  </a:lnTo>
                  <a:lnTo>
                    <a:pt x="334940" y="10429"/>
                  </a:lnTo>
                  <a:lnTo>
                    <a:pt x="291466" y="22654"/>
                  </a:lnTo>
                  <a:lnTo>
                    <a:pt x="249990" y="39202"/>
                  </a:lnTo>
                  <a:lnTo>
                    <a:pt x="210772" y="59812"/>
                  </a:lnTo>
                  <a:lnTo>
                    <a:pt x="174074" y="84220"/>
                  </a:lnTo>
                  <a:lnTo>
                    <a:pt x="140154" y="112164"/>
                  </a:lnTo>
                  <a:lnTo>
                    <a:pt x="109272" y="143383"/>
                  </a:lnTo>
                  <a:lnTo>
                    <a:pt x="81688" y="177613"/>
                  </a:lnTo>
                  <a:lnTo>
                    <a:pt x="57662" y="214592"/>
                  </a:lnTo>
                  <a:lnTo>
                    <a:pt x="37454" y="254058"/>
                  </a:lnTo>
                  <a:lnTo>
                    <a:pt x="21324" y="295749"/>
                  </a:lnTo>
                  <a:lnTo>
                    <a:pt x="9532" y="339402"/>
                  </a:lnTo>
                  <a:lnTo>
                    <a:pt x="2337" y="384755"/>
                  </a:lnTo>
                  <a:lnTo>
                    <a:pt x="0" y="431545"/>
                  </a:lnTo>
                  <a:lnTo>
                    <a:pt x="2661" y="478047"/>
                  </a:lnTo>
                  <a:lnTo>
                    <a:pt x="10119" y="523096"/>
                  </a:lnTo>
                  <a:lnTo>
                    <a:pt x="22116" y="566435"/>
                  </a:lnTo>
                  <a:lnTo>
                    <a:pt x="38396" y="607806"/>
                  </a:lnTo>
                  <a:lnTo>
                    <a:pt x="58702" y="646952"/>
                  </a:lnTo>
                  <a:lnTo>
                    <a:pt x="82777" y="683615"/>
                  </a:lnTo>
                  <a:lnTo>
                    <a:pt x="110365" y="717539"/>
                  </a:lnTo>
                  <a:lnTo>
                    <a:pt x="141209" y="748465"/>
                  </a:lnTo>
                  <a:lnTo>
                    <a:pt x="175052" y="776137"/>
                  </a:lnTo>
                  <a:lnTo>
                    <a:pt x="211638" y="800297"/>
                  </a:lnTo>
                  <a:lnTo>
                    <a:pt x="250709" y="820688"/>
                  </a:lnTo>
                  <a:lnTo>
                    <a:pt x="292010" y="837051"/>
                  </a:lnTo>
                  <a:lnTo>
                    <a:pt x="335283" y="849131"/>
                  </a:lnTo>
                  <a:lnTo>
                    <a:pt x="380272" y="856669"/>
                  </a:lnTo>
                  <a:lnTo>
                    <a:pt x="426720" y="859408"/>
                  </a:lnTo>
                  <a:lnTo>
                    <a:pt x="439158" y="857865"/>
                  </a:lnTo>
                  <a:lnTo>
                    <a:pt x="449929" y="852201"/>
                  </a:lnTo>
                  <a:lnTo>
                    <a:pt x="458081" y="843156"/>
                  </a:lnTo>
                  <a:lnTo>
                    <a:pt x="462660" y="831469"/>
                  </a:lnTo>
                  <a:lnTo>
                    <a:pt x="462081" y="815220"/>
                  </a:lnTo>
                  <a:lnTo>
                    <a:pt x="454882" y="801401"/>
                  </a:lnTo>
                  <a:lnTo>
                    <a:pt x="442587" y="791821"/>
                  </a:lnTo>
                  <a:lnTo>
                    <a:pt x="426720" y="788288"/>
                  </a:lnTo>
                  <a:lnTo>
                    <a:pt x="377907" y="784800"/>
                  </a:lnTo>
                  <a:lnTo>
                    <a:pt x="331131" y="775005"/>
                  </a:lnTo>
                  <a:lnTo>
                    <a:pt x="286821" y="759338"/>
                  </a:lnTo>
                  <a:lnTo>
                    <a:pt x="245406" y="738236"/>
                  </a:lnTo>
                  <a:lnTo>
                    <a:pt x="207314" y="712134"/>
                  </a:lnTo>
                  <a:lnTo>
                    <a:pt x="172973" y="681466"/>
                  </a:lnTo>
                  <a:lnTo>
                    <a:pt x="142814" y="646667"/>
                  </a:lnTo>
                  <a:lnTo>
                    <a:pt x="117263" y="608174"/>
                  </a:lnTo>
                  <a:lnTo>
                    <a:pt x="96750" y="566421"/>
                  </a:lnTo>
                  <a:lnTo>
                    <a:pt x="81703" y="521844"/>
                  </a:lnTo>
                  <a:lnTo>
                    <a:pt x="72551" y="474878"/>
                  </a:lnTo>
                  <a:lnTo>
                    <a:pt x="69723" y="425957"/>
                  </a:lnTo>
                  <a:lnTo>
                    <a:pt x="73407" y="377767"/>
                  </a:lnTo>
                  <a:lnTo>
                    <a:pt x="83229" y="331579"/>
                  </a:lnTo>
                  <a:lnTo>
                    <a:pt x="98770" y="287811"/>
                  </a:lnTo>
                  <a:lnTo>
                    <a:pt x="119610" y="246878"/>
                  </a:lnTo>
                  <a:lnTo>
                    <a:pt x="145331" y="209196"/>
                  </a:lnTo>
                  <a:lnTo>
                    <a:pt x="175513" y="175180"/>
                  </a:lnTo>
                  <a:lnTo>
                    <a:pt x="209739" y="145247"/>
                  </a:lnTo>
                  <a:lnTo>
                    <a:pt x="247588" y="119812"/>
                  </a:lnTo>
                  <a:lnTo>
                    <a:pt x="288643" y="99292"/>
                  </a:lnTo>
                  <a:lnTo>
                    <a:pt x="332483" y="84101"/>
                  </a:lnTo>
                  <a:lnTo>
                    <a:pt x="378691" y="74656"/>
                  </a:lnTo>
                  <a:lnTo>
                    <a:pt x="426847" y="71374"/>
                  </a:lnTo>
                  <a:lnTo>
                    <a:pt x="440568" y="68744"/>
                  </a:lnTo>
                  <a:lnTo>
                    <a:pt x="451850" y="61388"/>
                  </a:lnTo>
                  <a:lnTo>
                    <a:pt x="459583" y="50389"/>
                  </a:lnTo>
                  <a:lnTo>
                    <a:pt x="462660" y="36830"/>
                  </a:lnTo>
                  <a:lnTo>
                    <a:pt x="460119" y="22556"/>
                  </a:lnTo>
                  <a:lnTo>
                    <a:pt x="452516" y="10842"/>
                  </a:lnTo>
                  <a:lnTo>
                    <a:pt x="441033" y="2915"/>
                  </a:lnTo>
                  <a:lnTo>
                    <a:pt x="4268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49107" y="4956175"/>
              <a:ext cx="459740" cy="859790"/>
            </a:xfrm>
            <a:custGeom>
              <a:avLst/>
              <a:gdLst/>
              <a:ahLst/>
              <a:cxnLst/>
              <a:rect l="l" t="t" r="r" b="b"/>
              <a:pathLst>
                <a:path w="459740" h="859789">
                  <a:moveTo>
                    <a:pt x="35687" y="0"/>
                  </a:moveTo>
                  <a:lnTo>
                    <a:pt x="23342" y="1543"/>
                  </a:lnTo>
                  <a:lnTo>
                    <a:pt x="12652" y="7207"/>
                  </a:lnTo>
                  <a:lnTo>
                    <a:pt x="4558" y="16252"/>
                  </a:lnTo>
                  <a:lnTo>
                    <a:pt x="0" y="27939"/>
                  </a:lnTo>
                  <a:lnTo>
                    <a:pt x="557" y="44188"/>
                  </a:lnTo>
                  <a:lnTo>
                    <a:pt x="7699" y="58007"/>
                  </a:lnTo>
                  <a:lnTo>
                    <a:pt x="19913" y="67587"/>
                  </a:lnTo>
                  <a:lnTo>
                    <a:pt x="35687" y="71119"/>
                  </a:lnTo>
                  <a:lnTo>
                    <a:pt x="84188" y="74608"/>
                  </a:lnTo>
                  <a:lnTo>
                    <a:pt x="130664" y="84403"/>
                  </a:lnTo>
                  <a:lnTo>
                    <a:pt x="174690" y="100070"/>
                  </a:lnTo>
                  <a:lnTo>
                    <a:pt x="215838" y="121172"/>
                  </a:lnTo>
                  <a:lnTo>
                    <a:pt x="253683" y="147274"/>
                  </a:lnTo>
                  <a:lnTo>
                    <a:pt x="287797" y="177942"/>
                  </a:lnTo>
                  <a:lnTo>
                    <a:pt x="317755" y="212741"/>
                  </a:lnTo>
                  <a:lnTo>
                    <a:pt x="343130" y="251234"/>
                  </a:lnTo>
                  <a:lnTo>
                    <a:pt x="363495" y="292987"/>
                  </a:lnTo>
                  <a:lnTo>
                    <a:pt x="378425" y="337564"/>
                  </a:lnTo>
                  <a:lnTo>
                    <a:pt x="387492" y="384530"/>
                  </a:lnTo>
                  <a:lnTo>
                    <a:pt x="390271" y="433450"/>
                  </a:lnTo>
                  <a:lnTo>
                    <a:pt x="386609" y="481640"/>
                  </a:lnTo>
                  <a:lnTo>
                    <a:pt x="376854" y="527826"/>
                  </a:lnTo>
                  <a:lnTo>
                    <a:pt x="361422" y="571591"/>
                  </a:lnTo>
                  <a:lnTo>
                    <a:pt x="340726" y="612520"/>
                  </a:lnTo>
                  <a:lnTo>
                    <a:pt x="315184" y="650197"/>
                  </a:lnTo>
                  <a:lnTo>
                    <a:pt x="285210" y="684207"/>
                  </a:lnTo>
                  <a:lnTo>
                    <a:pt x="251219" y="714135"/>
                  </a:lnTo>
                  <a:lnTo>
                    <a:pt x="213628" y="739564"/>
                  </a:lnTo>
                  <a:lnTo>
                    <a:pt x="172850" y="760079"/>
                  </a:lnTo>
                  <a:lnTo>
                    <a:pt x="129303" y="775264"/>
                  </a:lnTo>
                  <a:lnTo>
                    <a:pt x="83401" y="784704"/>
                  </a:lnTo>
                  <a:lnTo>
                    <a:pt x="35560" y="787984"/>
                  </a:lnTo>
                  <a:lnTo>
                    <a:pt x="21931" y="790627"/>
                  </a:lnTo>
                  <a:lnTo>
                    <a:pt x="10731" y="798007"/>
                  </a:lnTo>
                  <a:lnTo>
                    <a:pt x="3055" y="809040"/>
                  </a:lnTo>
                  <a:lnTo>
                    <a:pt x="0" y="822642"/>
                  </a:lnTo>
                  <a:lnTo>
                    <a:pt x="2520" y="836874"/>
                  </a:lnTo>
                  <a:lnTo>
                    <a:pt x="10064" y="848569"/>
                  </a:lnTo>
                  <a:lnTo>
                    <a:pt x="21466" y="856493"/>
                  </a:lnTo>
                  <a:lnTo>
                    <a:pt x="35560" y="859409"/>
                  </a:lnTo>
                  <a:lnTo>
                    <a:pt x="81951" y="856617"/>
                  </a:lnTo>
                  <a:lnTo>
                    <a:pt x="126872" y="848977"/>
                  </a:lnTo>
                  <a:lnTo>
                    <a:pt x="170065" y="836750"/>
                  </a:lnTo>
                  <a:lnTo>
                    <a:pt x="211271" y="820200"/>
                  </a:lnTo>
                  <a:lnTo>
                    <a:pt x="250232" y="799588"/>
                  </a:lnTo>
                  <a:lnTo>
                    <a:pt x="286690" y="775177"/>
                  </a:lnTo>
                  <a:lnTo>
                    <a:pt x="320388" y="747231"/>
                  </a:lnTo>
                  <a:lnTo>
                    <a:pt x="351067" y="716010"/>
                  </a:lnTo>
                  <a:lnTo>
                    <a:pt x="378469" y="681779"/>
                  </a:lnTo>
                  <a:lnTo>
                    <a:pt x="402336" y="644799"/>
                  </a:lnTo>
                  <a:lnTo>
                    <a:pt x="422409" y="605333"/>
                  </a:lnTo>
                  <a:lnTo>
                    <a:pt x="438432" y="563644"/>
                  </a:lnTo>
                  <a:lnTo>
                    <a:pt x="450145" y="519995"/>
                  </a:lnTo>
                  <a:lnTo>
                    <a:pt x="457292" y="474646"/>
                  </a:lnTo>
                  <a:lnTo>
                    <a:pt x="459613" y="427863"/>
                  </a:lnTo>
                  <a:lnTo>
                    <a:pt x="456968" y="381361"/>
                  </a:lnTo>
                  <a:lnTo>
                    <a:pt x="449559" y="336312"/>
                  </a:lnTo>
                  <a:lnTo>
                    <a:pt x="437640" y="292973"/>
                  </a:lnTo>
                  <a:lnTo>
                    <a:pt x="421468" y="251602"/>
                  </a:lnTo>
                  <a:lnTo>
                    <a:pt x="401296" y="212456"/>
                  </a:lnTo>
                  <a:lnTo>
                    <a:pt x="377379" y="175793"/>
                  </a:lnTo>
                  <a:lnTo>
                    <a:pt x="349973" y="141869"/>
                  </a:lnTo>
                  <a:lnTo>
                    <a:pt x="319333" y="110943"/>
                  </a:lnTo>
                  <a:lnTo>
                    <a:pt x="285712" y="83271"/>
                  </a:lnTo>
                  <a:lnTo>
                    <a:pt x="249366" y="59111"/>
                  </a:lnTo>
                  <a:lnTo>
                    <a:pt x="210551" y="38720"/>
                  </a:lnTo>
                  <a:lnTo>
                    <a:pt x="169520" y="22357"/>
                  </a:lnTo>
                  <a:lnTo>
                    <a:pt x="126529" y="10277"/>
                  </a:lnTo>
                  <a:lnTo>
                    <a:pt x="81833" y="2739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73568" y="5748527"/>
              <a:ext cx="462915" cy="856615"/>
            </a:xfrm>
            <a:custGeom>
              <a:avLst/>
              <a:gdLst/>
              <a:ahLst/>
              <a:cxnLst/>
              <a:rect l="l" t="t" r="r" b="b"/>
              <a:pathLst>
                <a:path w="462915" h="856615">
                  <a:moveTo>
                    <a:pt x="426847" y="0"/>
                  </a:moveTo>
                  <a:lnTo>
                    <a:pt x="380154" y="2780"/>
                  </a:lnTo>
                  <a:lnTo>
                    <a:pt x="334940" y="10392"/>
                  </a:lnTo>
                  <a:lnTo>
                    <a:pt x="291466" y="22575"/>
                  </a:lnTo>
                  <a:lnTo>
                    <a:pt x="249990" y="39067"/>
                  </a:lnTo>
                  <a:lnTo>
                    <a:pt x="210772" y="59605"/>
                  </a:lnTo>
                  <a:lnTo>
                    <a:pt x="174074" y="83929"/>
                  </a:lnTo>
                  <a:lnTo>
                    <a:pt x="140154" y="111777"/>
                  </a:lnTo>
                  <a:lnTo>
                    <a:pt x="109272" y="142887"/>
                  </a:lnTo>
                  <a:lnTo>
                    <a:pt x="81688" y="176997"/>
                  </a:lnTo>
                  <a:lnTo>
                    <a:pt x="57662" y="213846"/>
                  </a:lnTo>
                  <a:lnTo>
                    <a:pt x="37454" y="253171"/>
                  </a:lnTo>
                  <a:lnTo>
                    <a:pt x="21324" y="294712"/>
                  </a:lnTo>
                  <a:lnTo>
                    <a:pt x="9532" y="338207"/>
                  </a:lnTo>
                  <a:lnTo>
                    <a:pt x="2337" y="383393"/>
                  </a:lnTo>
                  <a:lnTo>
                    <a:pt x="0" y="430009"/>
                  </a:lnTo>
                  <a:lnTo>
                    <a:pt x="2661" y="476346"/>
                  </a:lnTo>
                  <a:lnTo>
                    <a:pt x="10119" y="521237"/>
                  </a:lnTo>
                  <a:lnTo>
                    <a:pt x="22116" y="564424"/>
                  </a:lnTo>
                  <a:lnTo>
                    <a:pt x="38396" y="605652"/>
                  </a:lnTo>
                  <a:lnTo>
                    <a:pt x="58702" y="644664"/>
                  </a:lnTo>
                  <a:lnTo>
                    <a:pt x="82777" y="681202"/>
                  </a:lnTo>
                  <a:lnTo>
                    <a:pt x="110365" y="715011"/>
                  </a:lnTo>
                  <a:lnTo>
                    <a:pt x="141209" y="745833"/>
                  </a:lnTo>
                  <a:lnTo>
                    <a:pt x="175052" y="773413"/>
                  </a:lnTo>
                  <a:lnTo>
                    <a:pt x="211638" y="797492"/>
                  </a:lnTo>
                  <a:lnTo>
                    <a:pt x="250709" y="817815"/>
                  </a:lnTo>
                  <a:lnTo>
                    <a:pt x="292010" y="834126"/>
                  </a:lnTo>
                  <a:lnTo>
                    <a:pt x="335283" y="846166"/>
                  </a:lnTo>
                  <a:lnTo>
                    <a:pt x="380272" y="853680"/>
                  </a:lnTo>
                  <a:lnTo>
                    <a:pt x="426720" y="856411"/>
                  </a:lnTo>
                  <a:lnTo>
                    <a:pt x="439158" y="854858"/>
                  </a:lnTo>
                  <a:lnTo>
                    <a:pt x="449929" y="849204"/>
                  </a:lnTo>
                  <a:lnTo>
                    <a:pt x="458081" y="840188"/>
                  </a:lnTo>
                  <a:lnTo>
                    <a:pt x="462660" y="828548"/>
                  </a:lnTo>
                  <a:lnTo>
                    <a:pt x="462081" y="812318"/>
                  </a:lnTo>
                  <a:lnTo>
                    <a:pt x="454882" y="798531"/>
                  </a:lnTo>
                  <a:lnTo>
                    <a:pt x="442587" y="788993"/>
                  </a:lnTo>
                  <a:lnTo>
                    <a:pt x="426720" y="785507"/>
                  </a:lnTo>
                  <a:lnTo>
                    <a:pt x="377907" y="782016"/>
                  </a:lnTo>
                  <a:lnTo>
                    <a:pt x="331131" y="772245"/>
                  </a:lnTo>
                  <a:lnTo>
                    <a:pt x="286821" y="756627"/>
                  </a:lnTo>
                  <a:lnTo>
                    <a:pt x="245406" y="735595"/>
                  </a:lnTo>
                  <a:lnTo>
                    <a:pt x="207314" y="709583"/>
                  </a:lnTo>
                  <a:lnTo>
                    <a:pt x="172973" y="679024"/>
                  </a:lnTo>
                  <a:lnTo>
                    <a:pt x="142814" y="644351"/>
                  </a:lnTo>
                  <a:lnTo>
                    <a:pt x="117263" y="605998"/>
                  </a:lnTo>
                  <a:lnTo>
                    <a:pt x="96750" y="564397"/>
                  </a:lnTo>
                  <a:lnTo>
                    <a:pt x="81703" y="519983"/>
                  </a:lnTo>
                  <a:lnTo>
                    <a:pt x="72551" y="473188"/>
                  </a:lnTo>
                  <a:lnTo>
                    <a:pt x="69723" y="424446"/>
                  </a:lnTo>
                  <a:lnTo>
                    <a:pt x="73407" y="376433"/>
                  </a:lnTo>
                  <a:lnTo>
                    <a:pt x="83229" y="330416"/>
                  </a:lnTo>
                  <a:lnTo>
                    <a:pt x="98770" y="286808"/>
                  </a:lnTo>
                  <a:lnTo>
                    <a:pt x="119610" y="246025"/>
                  </a:lnTo>
                  <a:lnTo>
                    <a:pt x="145331" y="208481"/>
                  </a:lnTo>
                  <a:lnTo>
                    <a:pt x="175513" y="174590"/>
                  </a:lnTo>
                  <a:lnTo>
                    <a:pt x="209739" y="144766"/>
                  </a:lnTo>
                  <a:lnTo>
                    <a:pt x="247588" y="119425"/>
                  </a:lnTo>
                  <a:lnTo>
                    <a:pt x="288643" y="98981"/>
                  </a:lnTo>
                  <a:lnTo>
                    <a:pt x="332483" y="83847"/>
                  </a:lnTo>
                  <a:lnTo>
                    <a:pt x="378691" y="74439"/>
                  </a:lnTo>
                  <a:lnTo>
                    <a:pt x="426847" y="71170"/>
                  </a:lnTo>
                  <a:lnTo>
                    <a:pt x="440568" y="68536"/>
                  </a:lnTo>
                  <a:lnTo>
                    <a:pt x="451850" y="61182"/>
                  </a:lnTo>
                  <a:lnTo>
                    <a:pt x="459583" y="50189"/>
                  </a:lnTo>
                  <a:lnTo>
                    <a:pt x="462660" y="36639"/>
                  </a:lnTo>
                  <a:lnTo>
                    <a:pt x="460119" y="22454"/>
                  </a:lnTo>
                  <a:lnTo>
                    <a:pt x="452516" y="10799"/>
                  </a:lnTo>
                  <a:lnTo>
                    <a:pt x="441033" y="2904"/>
                  </a:lnTo>
                  <a:lnTo>
                    <a:pt x="4268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116824" y="3557015"/>
              <a:ext cx="530860" cy="2895600"/>
            </a:xfrm>
            <a:custGeom>
              <a:avLst/>
              <a:gdLst/>
              <a:ahLst/>
              <a:cxnLst/>
              <a:rect l="l" t="t" r="r" b="b"/>
              <a:pathLst>
                <a:path w="530859" h="2895600">
                  <a:moveTo>
                    <a:pt x="530352" y="2630424"/>
                  </a:moveTo>
                  <a:lnTo>
                    <a:pt x="526072" y="2582761"/>
                  </a:lnTo>
                  <a:lnTo>
                    <a:pt x="513753" y="2537904"/>
                  </a:lnTo>
                  <a:lnTo>
                    <a:pt x="494131" y="2496591"/>
                  </a:lnTo>
                  <a:lnTo>
                    <a:pt x="467969" y="2459583"/>
                  </a:lnTo>
                  <a:lnTo>
                    <a:pt x="436016" y="2427617"/>
                  </a:lnTo>
                  <a:lnTo>
                    <a:pt x="398995" y="2401455"/>
                  </a:lnTo>
                  <a:lnTo>
                    <a:pt x="357695" y="2381847"/>
                  </a:lnTo>
                  <a:lnTo>
                    <a:pt x="312826" y="2369528"/>
                  </a:lnTo>
                  <a:lnTo>
                    <a:pt x="265176" y="2365248"/>
                  </a:lnTo>
                  <a:lnTo>
                    <a:pt x="217512" y="2369528"/>
                  </a:lnTo>
                  <a:lnTo>
                    <a:pt x="172643" y="2381847"/>
                  </a:lnTo>
                  <a:lnTo>
                    <a:pt x="131343" y="2401455"/>
                  </a:lnTo>
                  <a:lnTo>
                    <a:pt x="94322" y="2427617"/>
                  </a:lnTo>
                  <a:lnTo>
                    <a:pt x="62369" y="2459583"/>
                  </a:lnTo>
                  <a:lnTo>
                    <a:pt x="36207" y="2496591"/>
                  </a:lnTo>
                  <a:lnTo>
                    <a:pt x="16586" y="2537904"/>
                  </a:lnTo>
                  <a:lnTo>
                    <a:pt x="4267" y="2582761"/>
                  </a:lnTo>
                  <a:lnTo>
                    <a:pt x="0" y="2630424"/>
                  </a:lnTo>
                  <a:lnTo>
                    <a:pt x="4267" y="2678099"/>
                  </a:lnTo>
                  <a:lnTo>
                    <a:pt x="16586" y="2722956"/>
                  </a:lnTo>
                  <a:lnTo>
                    <a:pt x="36207" y="2764269"/>
                  </a:lnTo>
                  <a:lnTo>
                    <a:pt x="62369" y="2801277"/>
                  </a:lnTo>
                  <a:lnTo>
                    <a:pt x="94322" y="2833243"/>
                  </a:lnTo>
                  <a:lnTo>
                    <a:pt x="131343" y="2859405"/>
                  </a:lnTo>
                  <a:lnTo>
                    <a:pt x="172643" y="2879013"/>
                  </a:lnTo>
                  <a:lnTo>
                    <a:pt x="217512" y="2891332"/>
                  </a:lnTo>
                  <a:lnTo>
                    <a:pt x="265176" y="2895600"/>
                  </a:lnTo>
                  <a:lnTo>
                    <a:pt x="312826" y="2891332"/>
                  </a:lnTo>
                  <a:lnTo>
                    <a:pt x="357695" y="2879013"/>
                  </a:lnTo>
                  <a:lnTo>
                    <a:pt x="398995" y="2859405"/>
                  </a:lnTo>
                  <a:lnTo>
                    <a:pt x="436016" y="2833243"/>
                  </a:lnTo>
                  <a:lnTo>
                    <a:pt x="467969" y="2801277"/>
                  </a:lnTo>
                  <a:lnTo>
                    <a:pt x="494131" y="2764269"/>
                  </a:lnTo>
                  <a:lnTo>
                    <a:pt x="513753" y="2722956"/>
                  </a:lnTo>
                  <a:lnTo>
                    <a:pt x="526072" y="2678099"/>
                  </a:lnTo>
                  <a:lnTo>
                    <a:pt x="530352" y="2630424"/>
                  </a:lnTo>
                  <a:close/>
                </a:path>
                <a:path w="530859" h="2895600">
                  <a:moveTo>
                    <a:pt x="530352" y="1839468"/>
                  </a:moveTo>
                  <a:lnTo>
                    <a:pt x="526072" y="1792071"/>
                  </a:lnTo>
                  <a:lnTo>
                    <a:pt x="513753" y="1747456"/>
                  </a:lnTo>
                  <a:lnTo>
                    <a:pt x="494131" y="1706372"/>
                  </a:lnTo>
                  <a:lnTo>
                    <a:pt x="467969" y="1669580"/>
                  </a:lnTo>
                  <a:lnTo>
                    <a:pt x="436016" y="1637804"/>
                  </a:lnTo>
                  <a:lnTo>
                    <a:pt x="398995" y="1611807"/>
                  </a:lnTo>
                  <a:lnTo>
                    <a:pt x="357695" y="1592313"/>
                  </a:lnTo>
                  <a:lnTo>
                    <a:pt x="312826" y="1580070"/>
                  </a:lnTo>
                  <a:lnTo>
                    <a:pt x="265176" y="1575816"/>
                  </a:lnTo>
                  <a:lnTo>
                    <a:pt x="217512" y="1580070"/>
                  </a:lnTo>
                  <a:lnTo>
                    <a:pt x="172643" y="1592313"/>
                  </a:lnTo>
                  <a:lnTo>
                    <a:pt x="131343" y="1611807"/>
                  </a:lnTo>
                  <a:lnTo>
                    <a:pt x="94322" y="1637804"/>
                  </a:lnTo>
                  <a:lnTo>
                    <a:pt x="62369" y="1669580"/>
                  </a:lnTo>
                  <a:lnTo>
                    <a:pt x="36207" y="1706372"/>
                  </a:lnTo>
                  <a:lnTo>
                    <a:pt x="16586" y="1747456"/>
                  </a:lnTo>
                  <a:lnTo>
                    <a:pt x="4267" y="1792071"/>
                  </a:lnTo>
                  <a:lnTo>
                    <a:pt x="0" y="1839468"/>
                  </a:lnTo>
                  <a:lnTo>
                    <a:pt x="4267" y="1886877"/>
                  </a:lnTo>
                  <a:lnTo>
                    <a:pt x="16586" y="1931492"/>
                  </a:lnTo>
                  <a:lnTo>
                    <a:pt x="36207" y="1972564"/>
                  </a:lnTo>
                  <a:lnTo>
                    <a:pt x="62369" y="2009368"/>
                  </a:lnTo>
                  <a:lnTo>
                    <a:pt x="94322" y="2041144"/>
                  </a:lnTo>
                  <a:lnTo>
                    <a:pt x="131343" y="2067140"/>
                  </a:lnTo>
                  <a:lnTo>
                    <a:pt x="172643" y="2086635"/>
                  </a:lnTo>
                  <a:lnTo>
                    <a:pt x="217512" y="2098878"/>
                  </a:lnTo>
                  <a:lnTo>
                    <a:pt x="265176" y="2103120"/>
                  </a:lnTo>
                  <a:lnTo>
                    <a:pt x="312826" y="2098878"/>
                  </a:lnTo>
                  <a:lnTo>
                    <a:pt x="357695" y="2086635"/>
                  </a:lnTo>
                  <a:lnTo>
                    <a:pt x="398995" y="2067140"/>
                  </a:lnTo>
                  <a:lnTo>
                    <a:pt x="436016" y="2041144"/>
                  </a:lnTo>
                  <a:lnTo>
                    <a:pt x="467969" y="2009368"/>
                  </a:lnTo>
                  <a:lnTo>
                    <a:pt x="494131" y="1972564"/>
                  </a:lnTo>
                  <a:lnTo>
                    <a:pt x="513753" y="1931492"/>
                  </a:lnTo>
                  <a:lnTo>
                    <a:pt x="526072" y="1886877"/>
                  </a:lnTo>
                  <a:lnTo>
                    <a:pt x="530352" y="1839468"/>
                  </a:lnTo>
                  <a:close/>
                </a:path>
                <a:path w="530859" h="2895600">
                  <a:moveTo>
                    <a:pt x="530352" y="1056132"/>
                  </a:moveTo>
                  <a:lnTo>
                    <a:pt x="526072" y="1008735"/>
                  </a:lnTo>
                  <a:lnTo>
                    <a:pt x="513753" y="964120"/>
                  </a:lnTo>
                  <a:lnTo>
                    <a:pt x="494131" y="923036"/>
                  </a:lnTo>
                  <a:lnTo>
                    <a:pt x="467969" y="886244"/>
                  </a:lnTo>
                  <a:lnTo>
                    <a:pt x="436016" y="854468"/>
                  </a:lnTo>
                  <a:lnTo>
                    <a:pt x="398995" y="828471"/>
                  </a:lnTo>
                  <a:lnTo>
                    <a:pt x="357695" y="808977"/>
                  </a:lnTo>
                  <a:lnTo>
                    <a:pt x="312826" y="796734"/>
                  </a:lnTo>
                  <a:lnTo>
                    <a:pt x="265176" y="792480"/>
                  </a:lnTo>
                  <a:lnTo>
                    <a:pt x="217512" y="796734"/>
                  </a:lnTo>
                  <a:lnTo>
                    <a:pt x="172643" y="808977"/>
                  </a:lnTo>
                  <a:lnTo>
                    <a:pt x="131343" y="828471"/>
                  </a:lnTo>
                  <a:lnTo>
                    <a:pt x="94322" y="854468"/>
                  </a:lnTo>
                  <a:lnTo>
                    <a:pt x="62369" y="886244"/>
                  </a:lnTo>
                  <a:lnTo>
                    <a:pt x="36207" y="923048"/>
                  </a:lnTo>
                  <a:lnTo>
                    <a:pt x="16586" y="964120"/>
                  </a:lnTo>
                  <a:lnTo>
                    <a:pt x="4267" y="1008735"/>
                  </a:lnTo>
                  <a:lnTo>
                    <a:pt x="0" y="1056132"/>
                  </a:lnTo>
                  <a:lnTo>
                    <a:pt x="4267" y="1103541"/>
                  </a:lnTo>
                  <a:lnTo>
                    <a:pt x="16586" y="1148156"/>
                  </a:lnTo>
                  <a:lnTo>
                    <a:pt x="36207" y="1189240"/>
                  </a:lnTo>
                  <a:lnTo>
                    <a:pt x="62369" y="1226032"/>
                  </a:lnTo>
                  <a:lnTo>
                    <a:pt x="94322" y="1257808"/>
                  </a:lnTo>
                  <a:lnTo>
                    <a:pt x="131343" y="1283804"/>
                  </a:lnTo>
                  <a:lnTo>
                    <a:pt x="172643" y="1303299"/>
                  </a:lnTo>
                  <a:lnTo>
                    <a:pt x="217512" y="1315542"/>
                  </a:lnTo>
                  <a:lnTo>
                    <a:pt x="265176" y="1319784"/>
                  </a:lnTo>
                  <a:lnTo>
                    <a:pt x="312826" y="1315542"/>
                  </a:lnTo>
                  <a:lnTo>
                    <a:pt x="357695" y="1303299"/>
                  </a:lnTo>
                  <a:lnTo>
                    <a:pt x="398995" y="1283804"/>
                  </a:lnTo>
                  <a:lnTo>
                    <a:pt x="436016" y="1257808"/>
                  </a:lnTo>
                  <a:lnTo>
                    <a:pt x="467969" y="1226032"/>
                  </a:lnTo>
                  <a:lnTo>
                    <a:pt x="494131" y="1189228"/>
                  </a:lnTo>
                  <a:lnTo>
                    <a:pt x="513753" y="1148156"/>
                  </a:lnTo>
                  <a:lnTo>
                    <a:pt x="526072" y="1103541"/>
                  </a:lnTo>
                  <a:lnTo>
                    <a:pt x="530352" y="1056132"/>
                  </a:lnTo>
                  <a:close/>
                </a:path>
                <a:path w="530859" h="2895600">
                  <a:moveTo>
                    <a:pt x="530352" y="265176"/>
                  </a:moveTo>
                  <a:lnTo>
                    <a:pt x="526072" y="217525"/>
                  </a:lnTo>
                  <a:lnTo>
                    <a:pt x="513753" y="172656"/>
                  </a:lnTo>
                  <a:lnTo>
                    <a:pt x="494131" y="131356"/>
                  </a:lnTo>
                  <a:lnTo>
                    <a:pt x="467969" y="94335"/>
                  </a:lnTo>
                  <a:lnTo>
                    <a:pt x="436016" y="62382"/>
                  </a:lnTo>
                  <a:lnTo>
                    <a:pt x="398995" y="36220"/>
                  </a:lnTo>
                  <a:lnTo>
                    <a:pt x="357695" y="16598"/>
                  </a:lnTo>
                  <a:lnTo>
                    <a:pt x="312826" y="4279"/>
                  </a:lnTo>
                  <a:lnTo>
                    <a:pt x="265176" y="0"/>
                  </a:lnTo>
                  <a:lnTo>
                    <a:pt x="217512" y="4279"/>
                  </a:lnTo>
                  <a:lnTo>
                    <a:pt x="172643" y="16598"/>
                  </a:lnTo>
                  <a:lnTo>
                    <a:pt x="131343" y="36220"/>
                  </a:lnTo>
                  <a:lnTo>
                    <a:pt x="94322" y="62382"/>
                  </a:lnTo>
                  <a:lnTo>
                    <a:pt x="62369" y="94335"/>
                  </a:lnTo>
                  <a:lnTo>
                    <a:pt x="36207" y="131356"/>
                  </a:lnTo>
                  <a:lnTo>
                    <a:pt x="16586" y="172656"/>
                  </a:lnTo>
                  <a:lnTo>
                    <a:pt x="4267" y="217525"/>
                  </a:lnTo>
                  <a:lnTo>
                    <a:pt x="0" y="265176"/>
                  </a:lnTo>
                  <a:lnTo>
                    <a:pt x="4267" y="312839"/>
                  </a:lnTo>
                  <a:lnTo>
                    <a:pt x="16586" y="357708"/>
                  </a:lnTo>
                  <a:lnTo>
                    <a:pt x="36207" y="399008"/>
                  </a:lnTo>
                  <a:lnTo>
                    <a:pt x="62369" y="436029"/>
                  </a:lnTo>
                  <a:lnTo>
                    <a:pt x="94322" y="467982"/>
                  </a:lnTo>
                  <a:lnTo>
                    <a:pt x="131343" y="494144"/>
                  </a:lnTo>
                  <a:lnTo>
                    <a:pt x="172643" y="513765"/>
                  </a:lnTo>
                  <a:lnTo>
                    <a:pt x="217512" y="526084"/>
                  </a:lnTo>
                  <a:lnTo>
                    <a:pt x="265176" y="530352"/>
                  </a:lnTo>
                  <a:lnTo>
                    <a:pt x="312826" y="526084"/>
                  </a:lnTo>
                  <a:lnTo>
                    <a:pt x="357695" y="513765"/>
                  </a:lnTo>
                  <a:lnTo>
                    <a:pt x="398995" y="494144"/>
                  </a:lnTo>
                  <a:lnTo>
                    <a:pt x="436016" y="467982"/>
                  </a:lnTo>
                  <a:lnTo>
                    <a:pt x="467969" y="436029"/>
                  </a:lnTo>
                  <a:lnTo>
                    <a:pt x="494131" y="399008"/>
                  </a:lnTo>
                  <a:lnTo>
                    <a:pt x="513753" y="357708"/>
                  </a:lnTo>
                  <a:lnTo>
                    <a:pt x="526072" y="312839"/>
                  </a:lnTo>
                  <a:lnTo>
                    <a:pt x="530352" y="265176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52992" y="1940179"/>
            <a:ext cx="16611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65" dirty="0">
                <a:latin typeface="Trebuchet MS"/>
                <a:cs typeface="Trebuchet MS"/>
              </a:rPr>
              <a:t>Разработка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НПА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90" dirty="0">
                <a:latin typeface="Trebuchet MS"/>
                <a:cs typeface="Trebuchet MS"/>
              </a:rPr>
              <a:t>о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проектном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фонде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952992" y="2643631"/>
            <a:ext cx="26346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50" dirty="0">
                <a:latin typeface="Trebuchet MS"/>
                <a:cs typeface="Trebuchet MS"/>
              </a:rPr>
              <a:t>Согласование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с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Минфином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НО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Государственно-</a:t>
            </a:r>
            <a:r>
              <a:rPr sz="1400" spc="-10" dirty="0">
                <a:latin typeface="Trebuchet MS"/>
                <a:cs typeface="Trebuchet MS"/>
              </a:rPr>
              <a:t>правовым </a:t>
            </a:r>
            <a:r>
              <a:rPr sz="1400" spc="10" dirty="0">
                <a:latin typeface="Trebuchet MS"/>
                <a:cs typeface="Trebuchet MS"/>
              </a:rPr>
              <a:t>департаментом</a:t>
            </a:r>
            <a:r>
              <a:rPr sz="1400" spc="24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НО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952992" y="3692397"/>
            <a:ext cx="16891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rebuchet MS"/>
                <a:cs typeface="Trebuchet MS"/>
              </a:rPr>
              <a:t>Выделение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средств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952992" y="4477258"/>
            <a:ext cx="194881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70" dirty="0">
                <a:latin typeface="Trebuchet MS"/>
                <a:cs typeface="Trebuchet MS"/>
              </a:rPr>
              <a:t>Отбор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лучших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практик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52992" y="5257241"/>
            <a:ext cx="16897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rebuchet MS"/>
                <a:cs typeface="Trebuchet MS"/>
              </a:rPr>
              <a:t>Выделение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средств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952992" y="5972047"/>
            <a:ext cx="280860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rebuchet MS"/>
                <a:cs typeface="Trebuchet MS"/>
              </a:rPr>
              <a:t>Подведение</a:t>
            </a:r>
            <a:r>
              <a:rPr sz="1400" spc="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итогов, </a:t>
            </a:r>
            <a:r>
              <a:rPr sz="1400" dirty="0" err="1">
                <a:latin typeface="Trebuchet MS"/>
                <a:cs typeface="Trebuchet MS"/>
              </a:rPr>
              <a:t>награждение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7847" y="1929383"/>
            <a:ext cx="3767454" cy="4249420"/>
          </a:xfrm>
          <a:custGeom>
            <a:avLst/>
            <a:gdLst/>
            <a:ahLst/>
            <a:cxnLst/>
            <a:rect l="l" t="t" r="r" b="b"/>
            <a:pathLst>
              <a:path w="3767454" h="4249420">
                <a:moveTo>
                  <a:pt x="3767328" y="0"/>
                </a:moveTo>
                <a:lnTo>
                  <a:pt x="0" y="0"/>
                </a:lnTo>
                <a:lnTo>
                  <a:pt x="0" y="4248912"/>
                </a:lnTo>
                <a:lnTo>
                  <a:pt x="3767328" y="4248912"/>
                </a:lnTo>
                <a:lnTo>
                  <a:pt x="376732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572" y="399110"/>
            <a:ext cx="6630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СТОИМОСТЬ</a:t>
            </a:r>
            <a:r>
              <a:rPr spc="-260" dirty="0"/>
              <a:t> </a:t>
            </a:r>
            <a:r>
              <a:rPr spc="45" dirty="0"/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572" y="1130553"/>
            <a:ext cx="6234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Trebuchet MS"/>
                <a:cs typeface="Trebuchet MS"/>
              </a:rPr>
              <a:t>Предварительная</a:t>
            </a:r>
            <a:r>
              <a:rPr sz="1800" spc="55" dirty="0">
                <a:latin typeface="Trebuchet MS"/>
                <a:cs typeface="Trebuchet MS"/>
              </a:rPr>
              <a:t> </a:t>
            </a:r>
            <a:r>
              <a:rPr sz="1800" spc="20" dirty="0">
                <a:latin typeface="Trebuchet MS"/>
                <a:cs typeface="Trebuchet MS"/>
              </a:rPr>
              <a:t>стоимостная</a:t>
            </a:r>
            <a:r>
              <a:rPr sz="1800" spc="9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оценка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55" dirty="0" err="1">
                <a:latin typeface="Trebuchet MS"/>
                <a:cs typeface="Trebuchet MS"/>
              </a:rPr>
              <a:t>реализации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20" dirty="0" err="1">
                <a:latin typeface="Trebuchet MS"/>
                <a:cs typeface="Trebuchet MS"/>
              </a:rPr>
              <a:t>идеи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60264" y="1929383"/>
            <a:ext cx="2767965" cy="4197350"/>
            <a:chOff x="5160264" y="1929383"/>
            <a:chExt cx="2767965" cy="4197350"/>
          </a:xfrm>
        </p:grpSpPr>
        <p:sp>
          <p:nvSpPr>
            <p:cNvPr id="7" name="object 7"/>
            <p:cNvSpPr/>
            <p:nvPr/>
          </p:nvSpPr>
          <p:spPr>
            <a:xfrm>
              <a:off x="5160264" y="1929383"/>
              <a:ext cx="2767965" cy="4197350"/>
            </a:xfrm>
            <a:custGeom>
              <a:avLst/>
              <a:gdLst/>
              <a:ahLst/>
              <a:cxnLst/>
              <a:rect l="l" t="t" r="r" b="b"/>
              <a:pathLst>
                <a:path w="2767965" h="4197350">
                  <a:moveTo>
                    <a:pt x="2767584" y="0"/>
                  </a:moveTo>
                  <a:lnTo>
                    <a:pt x="0" y="0"/>
                  </a:lnTo>
                  <a:lnTo>
                    <a:pt x="0" y="4197096"/>
                  </a:lnTo>
                  <a:lnTo>
                    <a:pt x="2767584" y="4197096"/>
                  </a:lnTo>
                  <a:lnTo>
                    <a:pt x="276758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7256" y="2883408"/>
              <a:ext cx="2155190" cy="927100"/>
            </a:xfrm>
            <a:custGeom>
              <a:avLst/>
              <a:gdLst/>
              <a:ahLst/>
              <a:cxnLst/>
              <a:rect l="l" t="t" r="r" b="b"/>
              <a:pathLst>
                <a:path w="2155190" h="927100">
                  <a:moveTo>
                    <a:pt x="2067178" y="0"/>
                  </a:moveTo>
                  <a:lnTo>
                    <a:pt x="87757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838834"/>
                  </a:lnTo>
                  <a:lnTo>
                    <a:pt x="6889" y="873013"/>
                  </a:lnTo>
                  <a:lnTo>
                    <a:pt x="25685" y="900906"/>
                  </a:lnTo>
                  <a:lnTo>
                    <a:pt x="53578" y="919702"/>
                  </a:lnTo>
                  <a:lnTo>
                    <a:pt x="87757" y="926591"/>
                  </a:lnTo>
                  <a:lnTo>
                    <a:pt x="2067178" y="926591"/>
                  </a:lnTo>
                  <a:lnTo>
                    <a:pt x="2101357" y="919702"/>
                  </a:lnTo>
                  <a:lnTo>
                    <a:pt x="2129250" y="900906"/>
                  </a:lnTo>
                  <a:lnTo>
                    <a:pt x="2148046" y="873013"/>
                  </a:lnTo>
                  <a:lnTo>
                    <a:pt x="2154936" y="838834"/>
                  </a:lnTo>
                  <a:lnTo>
                    <a:pt x="2154936" y="87756"/>
                  </a:lnTo>
                  <a:lnTo>
                    <a:pt x="2148046" y="53578"/>
                  </a:lnTo>
                  <a:lnTo>
                    <a:pt x="2129250" y="25685"/>
                  </a:lnTo>
                  <a:lnTo>
                    <a:pt x="2101357" y="6889"/>
                  </a:lnTo>
                  <a:lnTo>
                    <a:pt x="2067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6824" y="3122776"/>
              <a:ext cx="452755" cy="448945"/>
            </a:xfrm>
            <a:custGeom>
              <a:avLst/>
              <a:gdLst/>
              <a:ahLst/>
              <a:cxnLst/>
              <a:rect l="l" t="t" r="r" b="b"/>
              <a:pathLst>
                <a:path w="452754" h="448945">
                  <a:moveTo>
                    <a:pt x="450784" y="364609"/>
                  </a:moveTo>
                  <a:lnTo>
                    <a:pt x="160686" y="364609"/>
                  </a:lnTo>
                  <a:lnTo>
                    <a:pt x="150190" y="406738"/>
                  </a:lnTo>
                  <a:lnTo>
                    <a:pt x="135317" y="406738"/>
                  </a:lnTo>
                  <a:lnTo>
                    <a:pt x="126282" y="406876"/>
                  </a:lnTo>
                  <a:lnTo>
                    <a:pt x="120514" y="412607"/>
                  </a:lnTo>
                  <a:lnTo>
                    <a:pt x="120380" y="421240"/>
                  </a:lnTo>
                  <a:lnTo>
                    <a:pt x="120375" y="424487"/>
                  </a:lnTo>
                  <a:lnTo>
                    <a:pt x="120584" y="427457"/>
                  </a:lnTo>
                  <a:lnTo>
                    <a:pt x="120332" y="430772"/>
                  </a:lnTo>
                  <a:lnTo>
                    <a:pt x="119472" y="439060"/>
                  </a:lnTo>
                  <a:lnTo>
                    <a:pt x="122738" y="445345"/>
                  </a:lnTo>
                  <a:lnTo>
                    <a:pt x="131010" y="448867"/>
                  </a:lnTo>
                  <a:lnTo>
                    <a:pt x="322067" y="448868"/>
                  </a:lnTo>
                  <a:lnTo>
                    <a:pt x="330136" y="445414"/>
                  </a:lnTo>
                  <a:lnTo>
                    <a:pt x="333532" y="439406"/>
                  </a:lnTo>
                  <a:lnTo>
                    <a:pt x="333081" y="434778"/>
                  </a:lnTo>
                  <a:lnTo>
                    <a:pt x="134833" y="434778"/>
                  </a:lnTo>
                  <a:lnTo>
                    <a:pt x="134833" y="421240"/>
                  </a:lnTo>
                  <a:lnTo>
                    <a:pt x="332589" y="421240"/>
                  </a:lnTo>
                  <a:lnTo>
                    <a:pt x="332284" y="412746"/>
                  </a:lnTo>
                  <a:lnTo>
                    <a:pt x="326363" y="407015"/>
                  </a:lnTo>
                  <a:lnTo>
                    <a:pt x="318439" y="406807"/>
                  </a:lnTo>
                  <a:lnTo>
                    <a:pt x="302678" y="406807"/>
                  </a:lnTo>
                  <a:lnTo>
                    <a:pt x="302643" y="406669"/>
                  </a:lnTo>
                  <a:lnTo>
                    <a:pt x="164857" y="406668"/>
                  </a:lnTo>
                  <a:lnTo>
                    <a:pt x="172733" y="375306"/>
                  </a:lnTo>
                  <a:lnTo>
                    <a:pt x="175349" y="365021"/>
                  </a:lnTo>
                  <a:lnTo>
                    <a:pt x="292141" y="365021"/>
                  </a:lnTo>
                  <a:lnTo>
                    <a:pt x="292055" y="364678"/>
                  </a:lnTo>
                  <a:lnTo>
                    <a:pt x="450708" y="364678"/>
                  </a:lnTo>
                  <a:close/>
                </a:path>
                <a:path w="452754" h="448945">
                  <a:moveTo>
                    <a:pt x="332589" y="421240"/>
                  </a:moveTo>
                  <a:lnTo>
                    <a:pt x="318178" y="421240"/>
                  </a:lnTo>
                  <a:lnTo>
                    <a:pt x="318178" y="434778"/>
                  </a:lnTo>
                  <a:lnTo>
                    <a:pt x="333081" y="434778"/>
                  </a:lnTo>
                  <a:lnTo>
                    <a:pt x="332342" y="427457"/>
                  </a:lnTo>
                  <a:lnTo>
                    <a:pt x="332648" y="424488"/>
                  </a:lnTo>
                  <a:lnTo>
                    <a:pt x="332589" y="421240"/>
                  </a:lnTo>
                  <a:close/>
                </a:path>
                <a:path w="452754" h="448945">
                  <a:moveTo>
                    <a:pt x="313156" y="406669"/>
                  </a:moveTo>
                  <a:lnTo>
                    <a:pt x="308106" y="406807"/>
                  </a:lnTo>
                  <a:lnTo>
                    <a:pt x="318439" y="406807"/>
                  </a:lnTo>
                  <a:lnTo>
                    <a:pt x="313156" y="406669"/>
                  </a:lnTo>
                  <a:close/>
                </a:path>
                <a:path w="452754" h="448945">
                  <a:moveTo>
                    <a:pt x="292141" y="365021"/>
                  </a:moveTo>
                  <a:lnTo>
                    <a:pt x="277586" y="365021"/>
                  </a:lnTo>
                  <a:lnTo>
                    <a:pt x="280183" y="375384"/>
                  </a:lnTo>
                  <a:lnTo>
                    <a:pt x="288078" y="406669"/>
                  </a:lnTo>
                  <a:lnTo>
                    <a:pt x="302643" y="406669"/>
                  </a:lnTo>
                  <a:lnTo>
                    <a:pt x="294710" y="375307"/>
                  </a:lnTo>
                  <a:lnTo>
                    <a:pt x="292141" y="365021"/>
                  </a:lnTo>
                  <a:close/>
                </a:path>
                <a:path w="452754" h="448945">
                  <a:moveTo>
                    <a:pt x="5907" y="42082"/>
                  </a:moveTo>
                  <a:lnTo>
                    <a:pt x="2501" y="42832"/>
                  </a:lnTo>
                  <a:lnTo>
                    <a:pt x="0" y="46495"/>
                  </a:lnTo>
                  <a:lnTo>
                    <a:pt x="0" y="360464"/>
                  </a:lnTo>
                  <a:lnTo>
                    <a:pt x="2502" y="363986"/>
                  </a:lnTo>
                  <a:lnTo>
                    <a:pt x="5907" y="364883"/>
                  </a:lnTo>
                  <a:lnTo>
                    <a:pt x="10286" y="364747"/>
                  </a:lnTo>
                  <a:lnTo>
                    <a:pt x="450784" y="364609"/>
                  </a:lnTo>
                  <a:lnTo>
                    <a:pt x="452740" y="362812"/>
                  </a:lnTo>
                  <a:lnTo>
                    <a:pt x="452740" y="350380"/>
                  </a:lnTo>
                  <a:lnTo>
                    <a:pt x="14526" y="350380"/>
                  </a:lnTo>
                  <a:lnTo>
                    <a:pt x="14526" y="322892"/>
                  </a:lnTo>
                  <a:lnTo>
                    <a:pt x="452740" y="322892"/>
                  </a:lnTo>
                  <a:lnTo>
                    <a:pt x="452740" y="308528"/>
                  </a:lnTo>
                  <a:lnTo>
                    <a:pt x="396576" y="308528"/>
                  </a:lnTo>
                  <a:lnTo>
                    <a:pt x="14386" y="308459"/>
                  </a:lnTo>
                  <a:lnTo>
                    <a:pt x="14386" y="56446"/>
                  </a:lnTo>
                  <a:lnTo>
                    <a:pt x="89755" y="56446"/>
                  </a:lnTo>
                  <a:lnTo>
                    <a:pt x="104132" y="42198"/>
                  </a:lnTo>
                  <a:lnTo>
                    <a:pt x="77841" y="42198"/>
                  </a:lnTo>
                  <a:lnTo>
                    <a:pt x="5907" y="42082"/>
                  </a:lnTo>
                  <a:close/>
                </a:path>
                <a:path w="452754" h="448945">
                  <a:moveTo>
                    <a:pt x="452740" y="322892"/>
                  </a:moveTo>
                  <a:lnTo>
                    <a:pt x="438546" y="322892"/>
                  </a:lnTo>
                  <a:lnTo>
                    <a:pt x="438547" y="350380"/>
                  </a:lnTo>
                  <a:lnTo>
                    <a:pt x="452740" y="350380"/>
                  </a:lnTo>
                  <a:lnTo>
                    <a:pt x="452740" y="322892"/>
                  </a:lnTo>
                  <a:close/>
                </a:path>
                <a:path w="452754" h="448945">
                  <a:moveTo>
                    <a:pt x="452740" y="56447"/>
                  </a:moveTo>
                  <a:lnTo>
                    <a:pt x="438401" y="56447"/>
                  </a:lnTo>
                  <a:lnTo>
                    <a:pt x="438401" y="308528"/>
                  </a:lnTo>
                  <a:lnTo>
                    <a:pt x="452740" y="308528"/>
                  </a:lnTo>
                  <a:lnTo>
                    <a:pt x="452740" y="56447"/>
                  </a:lnTo>
                  <a:close/>
                </a:path>
                <a:path w="452754" h="448945">
                  <a:moveTo>
                    <a:pt x="89755" y="56446"/>
                  </a:moveTo>
                  <a:lnTo>
                    <a:pt x="67206" y="56446"/>
                  </a:lnTo>
                  <a:lnTo>
                    <a:pt x="66025" y="57687"/>
                  </a:lnTo>
                  <a:lnTo>
                    <a:pt x="65192" y="58869"/>
                  </a:lnTo>
                  <a:lnTo>
                    <a:pt x="64080" y="59677"/>
                  </a:lnTo>
                  <a:lnTo>
                    <a:pt x="57755" y="64378"/>
                  </a:lnTo>
                  <a:lnTo>
                    <a:pt x="56435" y="70464"/>
                  </a:lnTo>
                  <a:lnTo>
                    <a:pt x="56435" y="78050"/>
                  </a:lnTo>
                  <a:lnTo>
                    <a:pt x="56574" y="134264"/>
                  </a:lnTo>
                  <a:lnTo>
                    <a:pt x="56574" y="308459"/>
                  </a:lnTo>
                  <a:lnTo>
                    <a:pt x="396576" y="308459"/>
                  </a:lnTo>
                  <a:lnTo>
                    <a:pt x="396576" y="308251"/>
                  </a:lnTo>
                  <a:lnTo>
                    <a:pt x="71098" y="308251"/>
                  </a:lnTo>
                  <a:lnTo>
                    <a:pt x="71098" y="77098"/>
                  </a:lnTo>
                  <a:lnTo>
                    <a:pt x="132397" y="77098"/>
                  </a:lnTo>
                  <a:lnTo>
                    <a:pt x="134554" y="75022"/>
                  </a:lnTo>
                  <a:lnTo>
                    <a:pt x="134554" y="62850"/>
                  </a:lnTo>
                  <a:lnTo>
                    <a:pt x="83263" y="62850"/>
                  </a:lnTo>
                  <a:lnTo>
                    <a:pt x="89755" y="56446"/>
                  </a:lnTo>
                  <a:close/>
                </a:path>
                <a:path w="452754" h="448945">
                  <a:moveTo>
                    <a:pt x="396187" y="14162"/>
                  </a:moveTo>
                  <a:lnTo>
                    <a:pt x="381830" y="14162"/>
                  </a:lnTo>
                  <a:lnTo>
                    <a:pt x="381831" y="308251"/>
                  </a:lnTo>
                  <a:lnTo>
                    <a:pt x="396576" y="308251"/>
                  </a:lnTo>
                  <a:lnTo>
                    <a:pt x="396575" y="56447"/>
                  </a:lnTo>
                  <a:lnTo>
                    <a:pt x="452740" y="56447"/>
                  </a:lnTo>
                  <a:lnTo>
                    <a:pt x="452740" y="44073"/>
                  </a:lnTo>
                  <a:lnTo>
                    <a:pt x="450708" y="42083"/>
                  </a:lnTo>
                  <a:lnTo>
                    <a:pt x="396140" y="42083"/>
                  </a:lnTo>
                  <a:lnTo>
                    <a:pt x="396187" y="14162"/>
                  </a:lnTo>
                  <a:close/>
                </a:path>
                <a:path w="452754" h="448945">
                  <a:moveTo>
                    <a:pt x="134554" y="26478"/>
                  </a:moveTo>
                  <a:lnTo>
                    <a:pt x="120027" y="26478"/>
                  </a:lnTo>
                  <a:lnTo>
                    <a:pt x="120027" y="62850"/>
                  </a:lnTo>
                  <a:lnTo>
                    <a:pt x="134554" y="62850"/>
                  </a:lnTo>
                  <a:lnTo>
                    <a:pt x="134554" y="26478"/>
                  </a:lnTo>
                  <a:close/>
                </a:path>
                <a:path w="452754" h="448945">
                  <a:moveTo>
                    <a:pt x="391844" y="0"/>
                  </a:moveTo>
                  <a:lnTo>
                    <a:pt x="124755" y="0"/>
                  </a:lnTo>
                  <a:lnTo>
                    <a:pt x="104842" y="19519"/>
                  </a:lnTo>
                  <a:lnTo>
                    <a:pt x="83054" y="41246"/>
                  </a:lnTo>
                  <a:lnTo>
                    <a:pt x="80897" y="42198"/>
                  </a:lnTo>
                  <a:lnTo>
                    <a:pt x="104132" y="42198"/>
                  </a:lnTo>
                  <a:lnTo>
                    <a:pt x="120027" y="26478"/>
                  </a:lnTo>
                  <a:lnTo>
                    <a:pt x="134554" y="26478"/>
                  </a:lnTo>
                  <a:lnTo>
                    <a:pt x="134554" y="14162"/>
                  </a:lnTo>
                  <a:lnTo>
                    <a:pt x="396187" y="14162"/>
                  </a:lnTo>
                  <a:lnTo>
                    <a:pt x="396299" y="9754"/>
                  </a:lnTo>
                  <a:lnTo>
                    <a:pt x="396430" y="5884"/>
                  </a:lnTo>
                  <a:lnTo>
                    <a:pt x="395530" y="2509"/>
                  </a:lnTo>
                  <a:lnTo>
                    <a:pt x="391844" y="0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1823" y="3151101"/>
              <a:ext cx="282969" cy="2663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47257" y="2982848"/>
            <a:ext cx="798830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latin typeface="Trebuchet MS"/>
                <a:cs typeface="Trebuchet MS"/>
              </a:rPr>
              <a:t>Простота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900" spc="-10" dirty="0">
                <a:latin typeface="Trebuchet MS"/>
                <a:cs typeface="Trebuchet MS"/>
              </a:rPr>
              <a:t>и</a:t>
            </a:r>
            <a:r>
              <a:rPr sz="900" spc="-6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доступность информации</a:t>
            </a:r>
            <a:r>
              <a:rPr sz="900" spc="500" dirty="0">
                <a:latin typeface="Trebuchet MS"/>
                <a:cs typeface="Trebuchet MS"/>
              </a:rPr>
              <a:t> </a:t>
            </a:r>
            <a:r>
              <a:rPr sz="900" spc="60" dirty="0">
                <a:latin typeface="Trebuchet MS"/>
                <a:cs typeface="Trebuchet MS"/>
              </a:rPr>
              <a:t>о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проектной деятельности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77255" y="3941064"/>
            <a:ext cx="2155190" cy="929640"/>
            <a:chOff x="5477255" y="3941064"/>
            <a:chExt cx="2155190" cy="929640"/>
          </a:xfrm>
        </p:grpSpPr>
        <p:sp>
          <p:nvSpPr>
            <p:cNvPr id="13" name="object 13"/>
            <p:cNvSpPr/>
            <p:nvPr/>
          </p:nvSpPr>
          <p:spPr>
            <a:xfrm>
              <a:off x="5477255" y="3941064"/>
              <a:ext cx="2155190" cy="929640"/>
            </a:xfrm>
            <a:custGeom>
              <a:avLst/>
              <a:gdLst/>
              <a:ahLst/>
              <a:cxnLst/>
              <a:rect l="l" t="t" r="r" b="b"/>
              <a:pathLst>
                <a:path w="2155190" h="929639">
                  <a:moveTo>
                    <a:pt x="2072386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847090"/>
                  </a:lnTo>
                  <a:lnTo>
                    <a:pt x="6486" y="879222"/>
                  </a:lnTo>
                  <a:lnTo>
                    <a:pt x="24177" y="905462"/>
                  </a:lnTo>
                  <a:lnTo>
                    <a:pt x="50417" y="923153"/>
                  </a:lnTo>
                  <a:lnTo>
                    <a:pt x="82550" y="929640"/>
                  </a:lnTo>
                  <a:lnTo>
                    <a:pt x="2072386" y="929640"/>
                  </a:lnTo>
                  <a:lnTo>
                    <a:pt x="2104518" y="923153"/>
                  </a:lnTo>
                  <a:lnTo>
                    <a:pt x="2130758" y="905462"/>
                  </a:lnTo>
                  <a:lnTo>
                    <a:pt x="2148449" y="879222"/>
                  </a:lnTo>
                  <a:lnTo>
                    <a:pt x="2154936" y="847090"/>
                  </a:lnTo>
                  <a:lnTo>
                    <a:pt x="2154936" y="82550"/>
                  </a:lnTo>
                  <a:lnTo>
                    <a:pt x="2148449" y="50417"/>
                  </a:lnTo>
                  <a:lnTo>
                    <a:pt x="2130758" y="24177"/>
                  </a:lnTo>
                  <a:lnTo>
                    <a:pt x="2104518" y="6486"/>
                  </a:lnTo>
                  <a:lnTo>
                    <a:pt x="2072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7377" y="4179836"/>
              <a:ext cx="451484" cy="453390"/>
            </a:xfrm>
            <a:custGeom>
              <a:avLst/>
              <a:gdLst/>
              <a:ahLst/>
              <a:cxnLst/>
              <a:rect l="l" t="t" r="r" b="b"/>
              <a:pathLst>
                <a:path w="451485" h="453389">
                  <a:moveTo>
                    <a:pt x="127762" y="219290"/>
                  </a:moveTo>
                  <a:lnTo>
                    <a:pt x="98082" y="219290"/>
                  </a:lnTo>
                  <a:lnTo>
                    <a:pt x="98082" y="233781"/>
                  </a:lnTo>
                  <a:lnTo>
                    <a:pt x="127762" y="233781"/>
                  </a:lnTo>
                  <a:lnTo>
                    <a:pt x="127762" y="219290"/>
                  </a:lnTo>
                  <a:close/>
                </a:path>
                <a:path w="451485" h="453389">
                  <a:moveTo>
                    <a:pt x="142735" y="279781"/>
                  </a:moveTo>
                  <a:lnTo>
                    <a:pt x="98145" y="279781"/>
                  </a:lnTo>
                  <a:lnTo>
                    <a:pt x="98145" y="294271"/>
                  </a:lnTo>
                  <a:lnTo>
                    <a:pt x="142735" y="294271"/>
                  </a:lnTo>
                  <a:lnTo>
                    <a:pt x="142735" y="279781"/>
                  </a:lnTo>
                  <a:close/>
                </a:path>
                <a:path w="451485" h="453389">
                  <a:moveTo>
                    <a:pt x="157645" y="370090"/>
                  </a:moveTo>
                  <a:lnTo>
                    <a:pt x="98145" y="370090"/>
                  </a:lnTo>
                  <a:lnTo>
                    <a:pt x="98145" y="384581"/>
                  </a:lnTo>
                  <a:lnTo>
                    <a:pt x="157645" y="384581"/>
                  </a:lnTo>
                  <a:lnTo>
                    <a:pt x="157645" y="370090"/>
                  </a:lnTo>
                  <a:close/>
                </a:path>
                <a:path w="451485" h="453389">
                  <a:moveTo>
                    <a:pt x="157848" y="309880"/>
                  </a:moveTo>
                  <a:lnTo>
                    <a:pt x="98145" y="309880"/>
                  </a:lnTo>
                  <a:lnTo>
                    <a:pt x="98145" y="324510"/>
                  </a:lnTo>
                  <a:lnTo>
                    <a:pt x="157848" y="324510"/>
                  </a:lnTo>
                  <a:lnTo>
                    <a:pt x="157848" y="309880"/>
                  </a:lnTo>
                  <a:close/>
                </a:path>
                <a:path w="451485" h="453389">
                  <a:moveTo>
                    <a:pt x="157924" y="340055"/>
                  </a:moveTo>
                  <a:lnTo>
                    <a:pt x="98082" y="340055"/>
                  </a:lnTo>
                  <a:lnTo>
                    <a:pt x="98082" y="354406"/>
                  </a:lnTo>
                  <a:lnTo>
                    <a:pt x="157924" y="354406"/>
                  </a:lnTo>
                  <a:lnTo>
                    <a:pt x="157924" y="340055"/>
                  </a:lnTo>
                  <a:close/>
                </a:path>
                <a:path w="451485" h="453389">
                  <a:moveTo>
                    <a:pt x="187871" y="279704"/>
                  </a:moveTo>
                  <a:lnTo>
                    <a:pt x="158407" y="279704"/>
                  </a:lnTo>
                  <a:lnTo>
                    <a:pt x="158407" y="294335"/>
                  </a:lnTo>
                  <a:lnTo>
                    <a:pt x="187871" y="294335"/>
                  </a:lnTo>
                  <a:lnTo>
                    <a:pt x="187871" y="279704"/>
                  </a:lnTo>
                  <a:close/>
                </a:path>
                <a:path w="451485" h="453389">
                  <a:moveTo>
                    <a:pt x="187947" y="249605"/>
                  </a:moveTo>
                  <a:lnTo>
                    <a:pt x="98145" y="249605"/>
                  </a:lnTo>
                  <a:lnTo>
                    <a:pt x="98145" y="264033"/>
                  </a:lnTo>
                  <a:lnTo>
                    <a:pt x="187947" y="264033"/>
                  </a:lnTo>
                  <a:lnTo>
                    <a:pt x="187947" y="249605"/>
                  </a:lnTo>
                  <a:close/>
                </a:path>
                <a:path w="451485" h="453389">
                  <a:moveTo>
                    <a:pt x="218033" y="219430"/>
                  </a:moveTo>
                  <a:lnTo>
                    <a:pt x="143294" y="219430"/>
                  </a:lnTo>
                  <a:lnTo>
                    <a:pt x="143294" y="233857"/>
                  </a:lnTo>
                  <a:lnTo>
                    <a:pt x="218033" y="233857"/>
                  </a:lnTo>
                  <a:lnTo>
                    <a:pt x="218033" y="219430"/>
                  </a:lnTo>
                  <a:close/>
                </a:path>
                <a:path w="451485" h="453389">
                  <a:moveTo>
                    <a:pt x="248272" y="339991"/>
                  </a:moveTo>
                  <a:lnTo>
                    <a:pt x="203542" y="339991"/>
                  </a:lnTo>
                  <a:lnTo>
                    <a:pt x="203542" y="354482"/>
                  </a:lnTo>
                  <a:lnTo>
                    <a:pt x="248272" y="354482"/>
                  </a:lnTo>
                  <a:lnTo>
                    <a:pt x="248272" y="339991"/>
                  </a:lnTo>
                  <a:close/>
                </a:path>
                <a:path w="451485" h="453389">
                  <a:moveTo>
                    <a:pt x="255587" y="189052"/>
                  </a:moveTo>
                  <a:lnTo>
                    <a:pt x="165925" y="189052"/>
                  </a:lnTo>
                  <a:lnTo>
                    <a:pt x="165925" y="203542"/>
                  </a:lnTo>
                  <a:lnTo>
                    <a:pt x="255587" y="203542"/>
                  </a:lnTo>
                  <a:lnTo>
                    <a:pt x="255587" y="189052"/>
                  </a:lnTo>
                  <a:close/>
                </a:path>
                <a:path w="451485" h="453389">
                  <a:moveTo>
                    <a:pt x="255866" y="90525"/>
                  </a:moveTo>
                  <a:lnTo>
                    <a:pt x="254584" y="83578"/>
                  </a:lnTo>
                  <a:lnTo>
                    <a:pt x="250850" y="77114"/>
                  </a:lnTo>
                  <a:lnTo>
                    <a:pt x="249809" y="75806"/>
                  </a:lnTo>
                  <a:lnTo>
                    <a:pt x="248970" y="73926"/>
                  </a:lnTo>
                  <a:lnTo>
                    <a:pt x="248754" y="72237"/>
                  </a:lnTo>
                  <a:lnTo>
                    <a:pt x="247459" y="67246"/>
                  </a:lnTo>
                  <a:lnTo>
                    <a:pt x="246849" y="64897"/>
                  </a:lnTo>
                  <a:lnTo>
                    <a:pt x="243166" y="59436"/>
                  </a:lnTo>
                  <a:lnTo>
                    <a:pt x="242887" y="59016"/>
                  </a:lnTo>
                  <a:lnTo>
                    <a:pt x="242138" y="58483"/>
                  </a:lnTo>
                  <a:lnTo>
                    <a:pt x="242138" y="88620"/>
                  </a:lnTo>
                  <a:lnTo>
                    <a:pt x="242087" y="91490"/>
                  </a:lnTo>
                  <a:lnTo>
                    <a:pt x="241973" y="92735"/>
                  </a:lnTo>
                  <a:lnTo>
                    <a:pt x="237451" y="95580"/>
                  </a:lnTo>
                  <a:lnTo>
                    <a:pt x="232664" y="98666"/>
                  </a:lnTo>
                  <a:lnTo>
                    <a:pt x="231889" y="100406"/>
                  </a:lnTo>
                  <a:lnTo>
                    <a:pt x="231914" y="100901"/>
                  </a:lnTo>
                  <a:lnTo>
                    <a:pt x="233667" y="108013"/>
                  </a:lnTo>
                  <a:lnTo>
                    <a:pt x="234403" y="111150"/>
                  </a:lnTo>
                  <a:lnTo>
                    <a:pt x="231546" y="114287"/>
                  </a:lnTo>
                  <a:lnTo>
                    <a:pt x="219989" y="111848"/>
                  </a:lnTo>
                  <a:lnTo>
                    <a:pt x="219430" y="112102"/>
                  </a:lnTo>
                  <a:lnTo>
                    <a:pt x="215455" y="117970"/>
                  </a:lnTo>
                  <a:lnTo>
                    <a:pt x="212813" y="121805"/>
                  </a:lnTo>
                  <a:lnTo>
                    <a:pt x="208635" y="121805"/>
                  </a:lnTo>
                  <a:lnTo>
                    <a:pt x="206121" y="117881"/>
                  </a:lnTo>
                  <a:lnTo>
                    <a:pt x="203708" y="114287"/>
                  </a:lnTo>
                  <a:lnTo>
                    <a:pt x="202298" y="112191"/>
                  </a:lnTo>
                  <a:lnTo>
                    <a:pt x="201803" y="111963"/>
                  </a:lnTo>
                  <a:lnTo>
                    <a:pt x="190169" y="114287"/>
                  </a:lnTo>
                  <a:lnTo>
                    <a:pt x="187248" y="111353"/>
                  </a:lnTo>
                  <a:lnTo>
                    <a:pt x="189826" y="100406"/>
                  </a:lnTo>
                  <a:lnTo>
                    <a:pt x="189268" y="99009"/>
                  </a:lnTo>
                  <a:lnTo>
                    <a:pt x="183883" y="95529"/>
                  </a:lnTo>
                  <a:lnTo>
                    <a:pt x="179514" y="92735"/>
                  </a:lnTo>
                  <a:lnTo>
                    <a:pt x="179793" y="88900"/>
                  </a:lnTo>
                  <a:lnTo>
                    <a:pt x="184048" y="85763"/>
                  </a:lnTo>
                  <a:lnTo>
                    <a:pt x="186347" y="84175"/>
                  </a:lnTo>
                  <a:lnTo>
                    <a:pt x="188087" y="81737"/>
                  </a:lnTo>
                  <a:lnTo>
                    <a:pt x="190030" y="79641"/>
                  </a:lnTo>
                  <a:lnTo>
                    <a:pt x="189750" y="79298"/>
                  </a:lnTo>
                  <a:lnTo>
                    <a:pt x="189547" y="78943"/>
                  </a:lnTo>
                  <a:lnTo>
                    <a:pt x="189268" y="78651"/>
                  </a:lnTo>
                  <a:lnTo>
                    <a:pt x="188849" y="77406"/>
                  </a:lnTo>
                  <a:lnTo>
                    <a:pt x="188569" y="76073"/>
                  </a:lnTo>
                  <a:lnTo>
                    <a:pt x="188379" y="74764"/>
                  </a:lnTo>
                  <a:lnTo>
                    <a:pt x="187388" y="70434"/>
                  </a:lnTo>
                  <a:lnTo>
                    <a:pt x="190449" y="67017"/>
                  </a:lnTo>
                  <a:lnTo>
                    <a:pt x="194843" y="68351"/>
                  </a:lnTo>
                  <a:lnTo>
                    <a:pt x="200279" y="69938"/>
                  </a:lnTo>
                  <a:lnTo>
                    <a:pt x="203682" y="68554"/>
                  </a:lnTo>
                  <a:lnTo>
                    <a:pt x="204520" y="67017"/>
                  </a:lnTo>
                  <a:lnTo>
                    <a:pt x="206400" y="63525"/>
                  </a:lnTo>
                  <a:lnTo>
                    <a:pt x="208559" y="59436"/>
                  </a:lnTo>
                  <a:lnTo>
                    <a:pt x="213017" y="59690"/>
                  </a:lnTo>
                  <a:lnTo>
                    <a:pt x="219151" y="69253"/>
                  </a:lnTo>
                  <a:lnTo>
                    <a:pt x="219849" y="69532"/>
                  </a:lnTo>
                  <a:lnTo>
                    <a:pt x="231406" y="67246"/>
                  </a:lnTo>
                  <a:lnTo>
                    <a:pt x="234340" y="70231"/>
                  </a:lnTo>
                  <a:lnTo>
                    <a:pt x="231902" y="80949"/>
                  </a:lnTo>
                  <a:lnTo>
                    <a:pt x="232460" y="82435"/>
                  </a:lnTo>
                  <a:lnTo>
                    <a:pt x="237756" y="85826"/>
                  </a:lnTo>
                  <a:lnTo>
                    <a:pt x="242138" y="88620"/>
                  </a:lnTo>
                  <a:lnTo>
                    <a:pt x="242138" y="58483"/>
                  </a:lnTo>
                  <a:lnTo>
                    <a:pt x="237121" y="54902"/>
                  </a:lnTo>
                  <a:lnTo>
                    <a:pt x="229806" y="52819"/>
                  </a:lnTo>
                  <a:lnTo>
                    <a:pt x="227863" y="52527"/>
                  </a:lnTo>
                  <a:lnTo>
                    <a:pt x="225704" y="51625"/>
                  </a:lnTo>
                  <a:lnTo>
                    <a:pt x="224104" y="50380"/>
                  </a:lnTo>
                  <a:lnTo>
                    <a:pt x="217817" y="46761"/>
                  </a:lnTo>
                  <a:lnTo>
                    <a:pt x="211074" y="45466"/>
                  </a:lnTo>
                  <a:lnTo>
                    <a:pt x="204330" y="46507"/>
                  </a:lnTo>
                  <a:lnTo>
                    <a:pt x="198043" y="49885"/>
                  </a:lnTo>
                  <a:lnTo>
                    <a:pt x="196164" y="51269"/>
                  </a:lnTo>
                  <a:lnTo>
                    <a:pt x="193586" y="52463"/>
                  </a:lnTo>
                  <a:lnTo>
                    <a:pt x="172694" y="73926"/>
                  </a:lnTo>
                  <a:lnTo>
                    <a:pt x="171500" y="75806"/>
                  </a:lnTo>
                  <a:lnTo>
                    <a:pt x="170459" y="78651"/>
                  </a:lnTo>
                  <a:lnTo>
                    <a:pt x="169138" y="76568"/>
                  </a:lnTo>
                  <a:lnTo>
                    <a:pt x="168643" y="75603"/>
                  </a:lnTo>
                  <a:lnTo>
                    <a:pt x="168097" y="74764"/>
                  </a:lnTo>
                  <a:lnTo>
                    <a:pt x="165582" y="71716"/>
                  </a:lnTo>
                  <a:lnTo>
                    <a:pt x="165582" y="121018"/>
                  </a:lnTo>
                  <a:lnTo>
                    <a:pt x="159575" y="150444"/>
                  </a:lnTo>
                  <a:lnTo>
                    <a:pt x="143294" y="174459"/>
                  </a:lnTo>
                  <a:lnTo>
                    <a:pt x="119253" y="190614"/>
                  </a:lnTo>
                  <a:lnTo>
                    <a:pt x="89928" y="196430"/>
                  </a:lnTo>
                  <a:lnTo>
                    <a:pt x="60794" y="190360"/>
                  </a:lnTo>
                  <a:lnTo>
                    <a:pt x="36969" y="174091"/>
                  </a:lnTo>
                  <a:lnTo>
                    <a:pt x="20904" y="150063"/>
                  </a:lnTo>
                  <a:lnTo>
                    <a:pt x="15049" y="120751"/>
                  </a:lnTo>
                  <a:lnTo>
                    <a:pt x="21043" y="91490"/>
                  </a:lnTo>
                  <a:lnTo>
                    <a:pt x="37223" y="67525"/>
                  </a:lnTo>
                  <a:lnTo>
                    <a:pt x="61112" y="51333"/>
                  </a:lnTo>
                  <a:lnTo>
                    <a:pt x="90284" y="45351"/>
                  </a:lnTo>
                  <a:lnTo>
                    <a:pt x="119545" y="51333"/>
                  </a:lnTo>
                  <a:lnTo>
                    <a:pt x="143522" y="67589"/>
                  </a:lnTo>
                  <a:lnTo>
                    <a:pt x="159702" y="91655"/>
                  </a:lnTo>
                  <a:lnTo>
                    <a:pt x="165582" y="121018"/>
                  </a:lnTo>
                  <a:lnTo>
                    <a:pt x="165582" y="71716"/>
                  </a:lnTo>
                  <a:lnTo>
                    <a:pt x="150799" y="53746"/>
                  </a:lnTo>
                  <a:lnTo>
                    <a:pt x="138290" y="45351"/>
                  </a:lnTo>
                  <a:lnTo>
                    <a:pt x="128803" y="38976"/>
                  </a:lnTo>
                  <a:lnTo>
                    <a:pt x="103670" y="31229"/>
                  </a:lnTo>
                  <a:lnTo>
                    <a:pt x="76974" y="31267"/>
                  </a:lnTo>
                  <a:lnTo>
                    <a:pt x="50888" y="39382"/>
                  </a:lnTo>
                  <a:lnTo>
                    <a:pt x="12319" y="75298"/>
                  </a:lnTo>
                  <a:lnTo>
                    <a:pt x="762" y="108013"/>
                  </a:lnTo>
                  <a:lnTo>
                    <a:pt x="88" y="111150"/>
                  </a:lnTo>
                  <a:lnTo>
                    <a:pt x="0" y="130162"/>
                  </a:lnTo>
                  <a:lnTo>
                    <a:pt x="203" y="131000"/>
                  </a:lnTo>
                  <a:lnTo>
                    <a:pt x="622" y="131762"/>
                  </a:lnTo>
                  <a:lnTo>
                    <a:pt x="838" y="132600"/>
                  </a:lnTo>
                  <a:lnTo>
                    <a:pt x="10566" y="163055"/>
                  </a:lnTo>
                  <a:lnTo>
                    <a:pt x="29451" y="187655"/>
                  </a:lnTo>
                  <a:lnTo>
                    <a:pt x="55359" y="204406"/>
                  </a:lnTo>
                  <a:lnTo>
                    <a:pt x="86169" y="211340"/>
                  </a:lnTo>
                  <a:lnTo>
                    <a:pt x="117906" y="207098"/>
                  </a:lnTo>
                  <a:lnTo>
                    <a:pt x="138112" y="196430"/>
                  </a:lnTo>
                  <a:lnTo>
                    <a:pt x="145300" y="192646"/>
                  </a:lnTo>
                  <a:lnTo>
                    <a:pt x="166217" y="169684"/>
                  </a:lnTo>
                  <a:lnTo>
                    <a:pt x="178473" y="139915"/>
                  </a:lnTo>
                  <a:lnTo>
                    <a:pt x="179590" y="134950"/>
                  </a:lnTo>
                  <a:lnTo>
                    <a:pt x="180073" y="129959"/>
                  </a:lnTo>
                  <a:lnTo>
                    <a:pt x="180835" y="125437"/>
                  </a:lnTo>
                  <a:lnTo>
                    <a:pt x="184670" y="126479"/>
                  </a:lnTo>
                  <a:lnTo>
                    <a:pt x="188366" y="127431"/>
                  </a:lnTo>
                  <a:lnTo>
                    <a:pt x="191909" y="128562"/>
                  </a:lnTo>
                  <a:lnTo>
                    <a:pt x="193802" y="129120"/>
                  </a:lnTo>
                  <a:lnTo>
                    <a:pt x="195884" y="129667"/>
                  </a:lnTo>
                  <a:lnTo>
                    <a:pt x="197281" y="130924"/>
                  </a:lnTo>
                  <a:lnTo>
                    <a:pt x="203784" y="134696"/>
                  </a:lnTo>
                  <a:lnTo>
                    <a:pt x="210781" y="135940"/>
                  </a:lnTo>
                  <a:lnTo>
                    <a:pt x="217792" y="134670"/>
                  </a:lnTo>
                  <a:lnTo>
                    <a:pt x="224370" y="130860"/>
                  </a:lnTo>
                  <a:lnTo>
                    <a:pt x="225767" y="129667"/>
                  </a:lnTo>
                  <a:lnTo>
                    <a:pt x="227863" y="128828"/>
                  </a:lnTo>
                  <a:lnTo>
                    <a:pt x="248970" y="107721"/>
                  </a:lnTo>
                  <a:lnTo>
                    <a:pt x="249872" y="105575"/>
                  </a:lnTo>
                  <a:lnTo>
                    <a:pt x="251129" y="103949"/>
                  </a:lnTo>
                  <a:lnTo>
                    <a:pt x="254723" y="97459"/>
                  </a:lnTo>
                  <a:lnTo>
                    <a:pt x="255866" y="90525"/>
                  </a:lnTo>
                  <a:close/>
                </a:path>
                <a:path w="451485" h="453389">
                  <a:moveTo>
                    <a:pt x="263245" y="151472"/>
                  </a:moveTo>
                  <a:lnTo>
                    <a:pt x="188429" y="151472"/>
                  </a:lnTo>
                  <a:lnTo>
                    <a:pt x="188429" y="165976"/>
                  </a:lnTo>
                  <a:lnTo>
                    <a:pt x="263245" y="165976"/>
                  </a:lnTo>
                  <a:lnTo>
                    <a:pt x="263245" y="151472"/>
                  </a:lnTo>
                  <a:close/>
                </a:path>
                <a:path w="451485" h="453389">
                  <a:moveTo>
                    <a:pt x="278295" y="369874"/>
                  </a:moveTo>
                  <a:lnTo>
                    <a:pt x="188506" y="369874"/>
                  </a:lnTo>
                  <a:lnTo>
                    <a:pt x="188569" y="324446"/>
                  </a:lnTo>
                  <a:lnTo>
                    <a:pt x="225628" y="324446"/>
                  </a:lnTo>
                  <a:lnTo>
                    <a:pt x="225628" y="309537"/>
                  </a:lnTo>
                  <a:lnTo>
                    <a:pt x="175539" y="309537"/>
                  </a:lnTo>
                  <a:lnTo>
                    <a:pt x="173101" y="312039"/>
                  </a:lnTo>
                  <a:lnTo>
                    <a:pt x="173101" y="382498"/>
                  </a:lnTo>
                  <a:lnTo>
                    <a:pt x="175615" y="384937"/>
                  </a:lnTo>
                  <a:lnTo>
                    <a:pt x="275437" y="384937"/>
                  </a:lnTo>
                  <a:lnTo>
                    <a:pt x="276898" y="384797"/>
                  </a:lnTo>
                  <a:lnTo>
                    <a:pt x="278295" y="384721"/>
                  </a:lnTo>
                  <a:lnTo>
                    <a:pt x="278295" y="369874"/>
                  </a:lnTo>
                  <a:close/>
                </a:path>
                <a:path w="451485" h="453389">
                  <a:moveTo>
                    <a:pt x="368731" y="407441"/>
                  </a:moveTo>
                  <a:lnTo>
                    <a:pt x="368706" y="363474"/>
                  </a:lnTo>
                  <a:lnTo>
                    <a:pt x="368439" y="363118"/>
                  </a:lnTo>
                  <a:lnTo>
                    <a:pt x="368236" y="362635"/>
                  </a:lnTo>
                  <a:lnTo>
                    <a:pt x="353720" y="362635"/>
                  </a:lnTo>
                  <a:lnTo>
                    <a:pt x="353720" y="407441"/>
                  </a:lnTo>
                  <a:lnTo>
                    <a:pt x="67640" y="407441"/>
                  </a:lnTo>
                  <a:lnTo>
                    <a:pt x="67640" y="226682"/>
                  </a:lnTo>
                  <a:lnTo>
                    <a:pt x="52806" y="226682"/>
                  </a:lnTo>
                  <a:lnTo>
                    <a:pt x="52806" y="420751"/>
                  </a:lnTo>
                  <a:lnTo>
                    <a:pt x="54889" y="422706"/>
                  </a:lnTo>
                  <a:lnTo>
                    <a:pt x="359041" y="422706"/>
                  </a:lnTo>
                  <a:lnTo>
                    <a:pt x="360349" y="422846"/>
                  </a:lnTo>
                  <a:lnTo>
                    <a:pt x="361683" y="422630"/>
                  </a:lnTo>
                  <a:lnTo>
                    <a:pt x="365861" y="422211"/>
                  </a:lnTo>
                  <a:lnTo>
                    <a:pt x="368706" y="419430"/>
                  </a:lnTo>
                  <a:lnTo>
                    <a:pt x="368731" y="407441"/>
                  </a:lnTo>
                  <a:close/>
                </a:path>
                <a:path w="451485" h="453389">
                  <a:moveTo>
                    <a:pt x="368935" y="74333"/>
                  </a:moveTo>
                  <a:lnTo>
                    <a:pt x="367538" y="71132"/>
                  </a:lnTo>
                  <a:lnTo>
                    <a:pt x="364248" y="67856"/>
                  </a:lnTo>
                  <a:lnTo>
                    <a:pt x="340842" y="44462"/>
                  </a:lnTo>
                  <a:lnTo>
                    <a:pt x="340842" y="67856"/>
                  </a:lnTo>
                  <a:lnTo>
                    <a:pt x="301358" y="67856"/>
                  </a:lnTo>
                  <a:lnTo>
                    <a:pt x="301358" y="28219"/>
                  </a:lnTo>
                  <a:lnTo>
                    <a:pt x="340842" y="67856"/>
                  </a:lnTo>
                  <a:lnTo>
                    <a:pt x="340842" y="44462"/>
                  </a:lnTo>
                  <a:lnTo>
                    <a:pt x="324599" y="28219"/>
                  </a:lnTo>
                  <a:lnTo>
                    <a:pt x="311988" y="15532"/>
                  </a:lnTo>
                  <a:lnTo>
                    <a:pt x="301828" y="5283"/>
                  </a:lnTo>
                  <a:lnTo>
                    <a:pt x="298284" y="1651"/>
                  </a:lnTo>
                  <a:lnTo>
                    <a:pt x="294728" y="203"/>
                  </a:lnTo>
                  <a:lnTo>
                    <a:pt x="294513" y="114"/>
                  </a:lnTo>
                  <a:lnTo>
                    <a:pt x="91236" y="203"/>
                  </a:lnTo>
                  <a:lnTo>
                    <a:pt x="62204" y="203"/>
                  </a:lnTo>
                  <a:lnTo>
                    <a:pt x="60667" y="0"/>
                  </a:lnTo>
                  <a:lnTo>
                    <a:pt x="55727" y="901"/>
                  </a:lnTo>
                  <a:lnTo>
                    <a:pt x="53086" y="2895"/>
                  </a:lnTo>
                  <a:lnTo>
                    <a:pt x="52870" y="6527"/>
                  </a:lnTo>
                  <a:lnTo>
                    <a:pt x="52527" y="11760"/>
                  </a:lnTo>
                  <a:lnTo>
                    <a:pt x="52730" y="15532"/>
                  </a:lnTo>
                  <a:lnTo>
                    <a:pt x="52806" y="22504"/>
                  </a:lnTo>
                  <a:lnTo>
                    <a:pt x="67564" y="22504"/>
                  </a:lnTo>
                  <a:lnTo>
                    <a:pt x="67640" y="20066"/>
                  </a:lnTo>
                  <a:lnTo>
                    <a:pt x="67843" y="17881"/>
                  </a:lnTo>
                  <a:lnTo>
                    <a:pt x="67919" y="15532"/>
                  </a:lnTo>
                  <a:lnTo>
                    <a:pt x="285889" y="15532"/>
                  </a:lnTo>
                  <a:lnTo>
                    <a:pt x="285889" y="80835"/>
                  </a:lnTo>
                  <a:lnTo>
                    <a:pt x="288239" y="83185"/>
                  </a:lnTo>
                  <a:lnTo>
                    <a:pt x="353669" y="83185"/>
                  </a:lnTo>
                  <a:lnTo>
                    <a:pt x="353669" y="120548"/>
                  </a:lnTo>
                  <a:lnTo>
                    <a:pt x="363829" y="120548"/>
                  </a:lnTo>
                  <a:lnTo>
                    <a:pt x="368795" y="120611"/>
                  </a:lnTo>
                  <a:lnTo>
                    <a:pt x="368846" y="78740"/>
                  </a:lnTo>
                  <a:lnTo>
                    <a:pt x="368935" y="74333"/>
                  </a:lnTo>
                  <a:close/>
                </a:path>
                <a:path w="451485" h="453389">
                  <a:moveTo>
                    <a:pt x="398894" y="33362"/>
                  </a:moveTo>
                  <a:lnTo>
                    <a:pt x="396100" y="30568"/>
                  </a:lnTo>
                  <a:lnTo>
                    <a:pt x="384695" y="30378"/>
                  </a:lnTo>
                  <a:lnTo>
                    <a:pt x="377113" y="30365"/>
                  </a:lnTo>
                  <a:lnTo>
                    <a:pt x="361734" y="30429"/>
                  </a:lnTo>
                  <a:lnTo>
                    <a:pt x="361734" y="45415"/>
                  </a:lnTo>
                  <a:lnTo>
                    <a:pt x="383971" y="45415"/>
                  </a:lnTo>
                  <a:lnTo>
                    <a:pt x="383971" y="113093"/>
                  </a:lnTo>
                  <a:lnTo>
                    <a:pt x="398399" y="113093"/>
                  </a:lnTo>
                  <a:lnTo>
                    <a:pt x="398653" y="112598"/>
                  </a:lnTo>
                  <a:lnTo>
                    <a:pt x="398894" y="112395"/>
                  </a:lnTo>
                  <a:lnTo>
                    <a:pt x="398894" y="33362"/>
                  </a:lnTo>
                  <a:close/>
                </a:path>
                <a:path w="451485" h="453389">
                  <a:moveTo>
                    <a:pt x="451065" y="188010"/>
                  </a:moveTo>
                  <a:lnTo>
                    <a:pt x="448462" y="163817"/>
                  </a:lnTo>
                  <a:lnTo>
                    <a:pt x="439623" y="148094"/>
                  </a:lnTo>
                  <a:lnTo>
                    <a:pt x="436295" y="145135"/>
                  </a:lnTo>
                  <a:lnTo>
                    <a:pt x="436295" y="186270"/>
                  </a:lnTo>
                  <a:lnTo>
                    <a:pt x="430403" y="202095"/>
                  </a:lnTo>
                  <a:lnTo>
                    <a:pt x="418211" y="213652"/>
                  </a:lnTo>
                  <a:lnTo>
                    <a:pt x="401243" y="218592"/>
                  </a:lnTo>
                  <a:lnTo>
                    <a:pt x="394360" y="219011"/>
                  </a:lnTo>
                  <a:lnTo>
                    <a:pt x="389483" y="221246"/>
                  </a:lnTo>
                  <a:lnTo>
                    <a:pt x="354012" y="255320"/>
                  </a:lnTo>
                  <a:lnTo>
                    <a:pt x="325450" y="282359"/>
                  </a:lnTo>
                  <a:lnTo>
                    <a:pt x="324205" y="283476"/>
                  </a:lnTo>
                  <a:lnTo>
                    <a:pt x="297103" y="256159"/>
                  </a:lnTo>
                  <a:lnTo>
                    <a:pt x="298030" y="255219"/>
                  </a:lnTo>
                  <a:lnTo>
                    <a:pt x="298983" y="254063"/>
                  </a:lnTo>
                  <a:lnTo>
                    <a:pt x="328853" y="222351"/>
                  </a:lnTo>
                  <a:lnTo>
                    <a:pt x="341198" y="209334"/>
                  </a:lnTo>
                  <a:lnTo>
                    <a:pt x="359295" y="190373"/>
                  </a:lnTo>
                  <a:lnTo>
                    <a:pt x="361480" y="185775"/>
                  </a:lnTo>
                  <a:lnTo>
                    <a:pt x="381546" y="147840"/>
                  </a:lnTo>
                  <a:lnTo>
                    <a:pt x="394627" y="143662"/>
                  </a:lnTo>
                  <a:lnTo>
                    <a:pt x="407073" y="144170"/>
                  </a:lnTo>
                  <a:lnTo>
                    <a:pt x="418592" y="148958"/>
                  </a:lnTo>
                  <a:lnTo>
                    <a:pt x="428078" y="157314"/>
                  </a:lnTo>
                  <a:lnTo>
                    <a:pt x="434416" y="168554"/>
                  </a:lnTo>
                  <a:lnTo>
                    <a:pt x="436295" y="186270"/>
                  </a:lnTo>
                  <a:lnTo>
                    <a:pt x="436295" y="145135"/>
                  </a:lnTo>
                  <a:lnTo>
                    <a:pt x="434644" y="143662"/>
                  </a:lnTo>
                  <a:lnTo>
                    <a:pt x="426478" y="136372"/>
                  </a:lnTo>
                  <a:lnTo>
                    <a:pt x="410514" y="129590"/>
                  </a:lnTo>
                  <a:lnTo>
                    <a:pt x="360553" y="144945"/>
                  </a:lnTo>
                  <a:lnTo>
                    <a:pt x="346062" y="180200"/>
                  </a:lnTo>
                  <a:lnTo>
                    <a:pt x="345249" y="182702"/>
                  </a:lnTo>
                  <a:lnTo>
                    <a:pt x="310210" y="219976"/>
                  </a:lnTo>
                  <a:lnTo>
                    <a:pt x="308597" y="221386"/>
                  </a:lnTo>
                  <a:lnTo>
                    <a:pt x="307543" y="222351"/>
                  </a:lnTo>
                  <a:lnTo>
                    <a:pt x="300634" y="215455"/>
                  </a:lnTo>
                  <a:lnTo>
                    <a:pt x="279971" y="194754"/>
                  </a:lnTo>
                  <a:lnTo>
                    <a:pt x="276974" y="194754"/>
                  </a:lnTo>
                  <a:lnTo>
                    <a:pt x="201599" y="270294"/>
                  </a:lnTo>
                  <a:lnTo>
                    <a:pt x="201599" y="273431"/>
                  </a:lnTo>
                  <a:lnTo>
                    <a:pt x="308521" y="380606"/>
                  </a:lnTo>
                  <a:lnTo>
                    <a:pt x="314604" y="386676"/>
                  </a:lnTo>
                  <a:lnTo>
                    <a:pt x="317652" y="386676"/>
                  </a:lnTo>
                  <a:lnTo>
                    <a:pt x="323723" y="380542"/>
                  </a:lnTo>
                  <a:lnTo>
                    <a:pt x="339077" y="365137"/>
                  </a:lnTo>
                  <a:lnTo>
                    <a:pt x="361594" y="342633"/>
                  </a:lnTo>
                  <a:lnTo>
                    <a:pt x="379844" y="324370"/>
                  </a:lnTo>
                  <a:lnTo>
                    <a:pt x="382079" y="322287"/>
                  </a:lnTo>
                  <a:lnTo>
                    <a:pt x="383679" y="320890"/>
                  </a:lnTo>
                  <a:lnTo>
                    <a:pt x="383679" y="438099"/>
                  </a:lnTo>
                  <a:lnTo>
                    <a:pt x="90284" y="438099"/>
                  </a:lnTo>
                  <a:lnTo>
                    <a:pt x="90284" y="453021"/>
                  </a:lnTo>
                  <a:lnTo>
                    <a:pt x="396455" y="453021"/>
                  </a:lnTo>
                  <a:lnTo>
                    <a:pt x="398653" y="450850"/>
                  </a:lnTo>
                  <a:lnTo>
                    <a:pt x="398653" y="320890"/>
                  </a:lnTo>
                  <a:lnTo>
                    <a:pt x="398653" y="297332"/>
                  </a:lnTo>
                  <a:lnTo>
                    <a:pt x="398653" y="264718"/>
                  </a:lnTo>
                  <a:lnTo>
                    <a:pt x="383476" y="264718"/>
                  </a:lnTo>
                  <a:lnTo>
                    <a:pt x="383476" y="297332"/>
                  </a:lnTo>
                  <a:lnTo>
                    <a:pt x="372122" y="285889"/>
                  </a:lnTo>
                  <a:lnTo>
                    <a:pt x="372122" y="309676"/>
                  </a:lnTo>
                  <a:lnTo>
                    <a:pt x="339102" y="342633"/>
                  </a:lnTo>
                  <a:lnTo>
                    <a:pt x="326847" y="330339"/>
                  </a:lnTo>
                  <a:lnTo>
                    <a:pt x="326847" y="355041"/>
                  </a:lnTo>
                  <a:lnTo>
                    <a:pt x="323570" y="358178"/>
                  </a:lnTo>
                  <a:lnTo>
                    <a:pt x="316052" y="365137"/>
                  </a:lnTo>
                  <a:lnTo>
                    <a:pt x="222567" y="271487"/>
                  </a:lnTo>
                  <a:lnTo>
                    <a:pt x="225767" y="268351"/>
                  </a:lnTo>
                  <a:lnTo>
                    <a:pt x="229743" y="264591"/>
                  </a:lnTo>
                  <a:lnTo>
                    <a:pt x="233299" y="261099"/>
                  </a:lnTo>
                  <a:lnTo>
                    <a:pt x="326847" y="355041"/>
                  </a:lnTo>
                  <a:lnTo>
                    <a:pt x="326847" y="330339"/>
                  </a:lnTo>
                  <a:lnTo>
                    <a:pt x="257860" y="261099"/>
                  </a:lnTo>
                  <a:lnTo>
                    <a:pt x="245554" y="248767"/>
                  </a:lnTo>
                  <a:lnTo>
                    <a:pt x="260248" y="233997"/>
                  </a:lnTo>
                  <a:lnTo>
                    <a:pt x="278638" y="215455"/>
                  </a:lnTo>
                  <a:lnTo>
                    <a:pt x="283032" y="219976"/>
                  </a:lnTo>
                  <a:lnTo>
                    <a:pt x="287540" y="224574"/>
                  </a:lnTo>
                  <a:lnTo>
                    <a:pt x="296951" y="234061"/>
                  </a:lnTo>
                  <a:lnTo>
                    <a:pt x="292366" y="238937"/>
                  </a:lnTo>
                  <a:lnTo>
                    <a:pt x="287426" y="244309"/>
                  </a:lnTo>
                  <a:lnTo>
                    <a:pt x="282409" y="249605"/>
                  </a:lnTo>
                  <a:lnTo>
                    <a:pt x="277215" y="255219"/>
                  </a:lnTo>
                  <a:lnTo>
                    <a:pt x="277177" y="258318"/>
                  </a:lnTo>
                  <a:lnTo>
                    <a:pt x="302260" y="283540"/>
                  </a:lnTo>
                  <a:lnTo>
                    <a:pt x="316890" y="298170"/>
                  </a:lnTo>
                  <a:lnTo>
                    <a:pt x="321830" y="303187"/>
                  </a:lnTo>
                  <a:lnTo>
                    <a:pt x="325310" y="303187"/>
                  </a:lnTo>
                  <a:lnTo>
                    <a:pt x="335851" y="293370"/>
                  </a:lnTo>
                  <a:lnTo>
                    <a:pt x="346214" y="283540"/>
                  </a:lnTo>
                  <a:lnTo>
                    <a:pt x="372122" y="309676"/>
                  </a:lnTo>
                  <a:lnTo>
                    <a:pt x="372122" y="285889"/>
                  </a:lnTo>
                  <a:lnTo>
                    <a:pt x="369798" y="283540"/>
                  </a:lnTo>
                  <a:lnTo>
                    <a:pt x="358190" y="271830"/>
                  </a:lnTo>
                  <a:lnTo>
                    <a:pt x="375780" y="255219"/>
                  </a:lnTo>
                  <a:lnTo>
                    <a:pt x="384683" y="246748"/>
                  </a:lnTo>
                  <a:lnTo>
                    <a:pt x="396455" y="235381"/>
                  </a:lnTo>
                  <a:lnTo>
                    <a:pt x="399237" y="233997"/>
                  </a:lnTo>
                  <a:lnTo>
                    <a:pt x="403186" y="233718"/>
                  </a:lnTo>
                  <a:lnTo>
                    <a:pt x="426339" y="226225"/>
                  </a:lnTo>
                  <a:lnTo>
                    <a:pt x="442988" y="209905"/>
                  </a:lnTo>
                  <a:lnTo>
                    <a:pt x="451065" y="188010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844" y="4257527"/>
              <a:ext cx="107905" cy="899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250685" y="4141977"/>
            <a:ext cx="118491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latin typeface="Trebuchet MS"/>
                <a:cs typeface="Trebuchet MS"/>
              </a:rPr>
              <a:t>Полный</a:t>
            </a:r>
            <a:r>
              <a:rPr sz="900" spc="-4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пакет </a:t>
            </a:r>
            <a:r>
              <a:rPr sz="900" spc="20" dirty="0">
                <a:latin typeface="Trebuchet MS"/>
                <a:cs typeface="Trebuchet MS"/>
              </a:rPr>
              <a:t>материалов</a:t>
            </a:r>
            <a:r>
              <a:rPr sz="900" spc="3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лучших </a:t>
            </a:r>
            <a:r>
              <a:rPr sz="900" dirty="0">
                <a:latin typeface="Trebuchet MS"/>
                <a:cs typeface="Trebuchet MS"/>
              </a:rPr>
              <a:t>практик </a:t>
            </a:r>
            <a:r>
              <a:rPr sz="900" spc="-20" dirty="0">
                <a:latin typeface="Trebuchet MS"/>
                <a:cs typeface="Trebuchet MS"/>
              </a:rPr>
              <a:t>для</a:t>
            </a:r>
            <a:r>
              <a:rPr sz="900" spc="35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их </a:t>
            </a:r>
            <a:r>
              <a:rPr sz="900" dirty="0">
                <a:latin typeface="Trebuchet MS"/>
                <a:cs typeface="Trebuchet MS"/>
              </a:rPr>
              <a:t>внедрения</a:t>
            </a:r>
            <a:r>
              <a:rPr sz="900" spc="-35" dirty="0">
                <a:latin typeface="Trebuchet MS"/>
                <a:cs typeface="Trebuchet MS"/>
              </a:rPr>
              <a:t> </a:t>
            </a:r>
            <a:r>
              <a:rPr sz="900" spc="55" dirty="0">
                <a:latin typeface="Trebuchet MS"/>
                <a:cs typeface="Trebuchet MS"/>
              </a:rPr>
              <a:t>на</a:t>
            </a:r>
            <a:r>
              <a:rPr sz="900" spc="-2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местах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77255" y="5001767"/>
            <a:ext cx="2155190" cy="927100"/>
            <a:chOff x="5477255" y="5001767"/>
            <a:chExt cx="2155190" cy="927100"/>
          </a:xfrm>
        </p:grpSpPr>
        <p:sp>
          <p:nvSpPr>
            <p:cNvPr id="18" name="object 18"/>
            <p:cNvSpPr/>
            <p:nvPr/>
          </p:nvSpPr>
          <p:spPr>
            <a:xfrm>
              <a:off x="5477255" y="5001767"/>
              <a:ext cx="2155190" cy="927100"/>
            </a:xfrm>
            <a:custGeom>
              <a:avLst/>
              <a:gdLst/>
              <a:ahLst/>
              <a:cxnLst/>
              <a:rect l="l" t="t" r="r" b="b"/>
              <a:pathLst>
                <a:path w="2155190" h="927100">
                  <a:moveTo>
                    <a:pt x="2067178" y="0"/>
                  </a:moveTo>
                  <a:lnTo>
                    <a:pt x="87757" y="0"/>
                  </a:lnTo>
                  <a:lnTo>
                    <a:pt x="53578" y="6889"/>
                  </a:lnTo>
                  <a:lnTo>
                    <a:pt x="25685" y="25685"/>
                  </a:lnTo>
                  <a:lnTo>
                    <a:pt x="6889" y="53578"/>
                  </a:lnTo>
                  <a:lnTo>
                    <a:pt x="0" y="87756"/>
                  </a:lnTo>
                  <a:lnTo>
                    <a:pt x="0" y="838847"/>
                  </a:lnTo>
                  <a:lnTo>
                    <a:pt x="6889" y="873003"/>
                  </a:lnTo>
                  <a:lnTo>
                    <a:pt x="25685" y="900893"/>
                  </a:lnTo>
                  <a:lnTo>
                    <a:pt x="53578" y="919697"/>
                  </a:lnTo>
                  <a:lnTo>
                    <a:pt x="87757" y="926591"/>
                  </a:lnTo>
                  <a:lnTo>
                    <a:pt x="2067178" y="926591"/>
                  </a:lnTo>
                  <a:lnTo>
                    <a:pt x="2101357" y="919697"/>
                  </a:lnTo>
                  <a:lnTo>
                    <a:pt x="2129250" y="900893"/>
                  </a:lnTo>
                  <a:lnTo>
                    <a:pt x="2148046" y="873003"/>
                  </a:lnTo>
                  <a:lnTo>
                    <a:pt x="2154936" y="838847"/>
                  </a:lnTo>
                  <a:lnTo>
                    <a:pt x="2154936" y="87756"/>
                  </a:lnTo>
                  <a:lnTo>
                    <a:pt x="2148046" y="53578"/>
                  </a:lnTo>
                  <a:lnTo>
                    <a:pt x="2129250" y="25685"/>
                  </a:lnTo>
                  <a:lnTo>
                    <a:pt x="2101357" y="6889"/>
                  </a:lnTo>
                  <a:lnTo>
                    <a:pt x="2067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5344" y="5435360"/>
              <a:ext cx="254635" cy="255270"/>
            </a:xfrm>
            <a:custGeom>
              <a:avLst/>
              <a:gdLst/>
              <a:ahLst/>
              <a:cxnLst/>
              <a:rect l="l" t="t" r="r" b="b"/>
              <a:pathLst>
                <a:path w="254635" h="255270">
                  <a:moveTo>
                    <a:pt x="112349" y="218196"/>
                  </a:moveTo>
                  <a:lnTo>
                    <a:pt x="78720" y="218196"/>
                  </a:lnTo>
                  <a:lnTo>
                    <a:pt x="84722" y="221518"/>
                  </a:lnTo>
                  <a:lnTo>
                    <a:pt x="90725" y="224218"/>
                  </a:lnTo>
                  <a:lnTo>
                    <a:pt x="97417" y="226226"/>
                  </a:lnTo>
                  <a:lnTo>
                    <a:pt x="103419" y="249693"/>
                  </a:lnTo>
                  <a:lnTo>
                    <a:pt x="104115" y="253015"/>
                  </a:lnTo>
                  <a:lnTo>
                    <a:pt x="107421" y="255023"/>
                  </a:lnTo>
                  <a:lnTo>
                    <a:pt x="146746" y="255023"/>
                  </a:lnTo>
                  <a:lnTo>
                    <a:pt x="150139" y="252323"/>
                  </a:lnTo>
                  <a:lnTo>
                    <a:pt x="150742" y="249693"/>
                  </a:lnTo>
                  <a:lnTo>
                    <a:pt x="153472" y="239032"/>
                  </a:lnTo>
                  <a:lnTo>
                    <a:pt x="117367" y="239032"/>
                  </a:lnTo>
                  <a:lnTo>
                    <a:pt x="112349" y="218196"/>
                  </a:lnTo>
                  <a:close/>
                </a:path>
                <a:path w="254635" h="255270">
                  <a:moveTo>
                    <a:pt x="176701" y="200959"/>
                  </a:moveTo>
                  <a:lnTo>
                    <a:pt x="174056" y="200959"/>
                  </a:lnTo>
                  <a:lnTo>
                    <a:pt x="172072" y="202274"/>
                  </a:lnTo>
                  <a:lnTo>
                    <a:pt x="164742" y="206289"/>
                  </a:lnTo>
                  <a:lnTo>
                    <a:pt x="157383" y="209612"/>
                  </a:lnTo>
                  <a:lnTo>
                    <a:pt x="146689" y="212312"/>
                  </a:lnTo>
                  <a:lnTo>
                    <a:pt x="144677" y="214319"/>
                  </a:lnTo>
                  <a:lnTo>
                    <a:pt x="138755" y="239032"/>
                  </a:lnTo>
                  <a:lnTo>
                    <a:pt x="153472" y="239032"/>
                  </a:lnTo>
                  <a:lnTo>
                    <a:pt x="156750" y="226226"/>
                  </a:lnTo>
                  <a:lnTo>
                    <a:pt x="163448" y="224218"/>
                  </a:lnTo>
                  <a:lnTo>
                    <a:pt x="169456" y="221518"/>
                  </a:lnTo>
                  <a:lnTo>
                    <a:pt x="175436" y="218196"/>
                  </a:lnTo>
                  <a:lnTo>
                    <a:pt x="216845" y="218196"/>
                  </a:lnTo>
                  <a:lnTo>
                    <a:pt x="221402" y="213627"/>
                  </a:lnTo>
                  <a:lnTo>
                    <a:pt x="198778" y="213627"/>
                  </a:lnTo>
                  <a:lnTo>
                    <a:pt x="179374" y="202274"/>
                  </a:lnTo>
                  <a:lnTo>
                    <a:pt x="176701" y="200959"/>
                  </a:lnTo>
                  <a:close/>
                </a:path>
                <a:path w="254635" h="255270">
                  <a:moveTo>
                    <a:pt x="216845" y="218196"/>
                  </a:moveTo>
                  <a:lnTo>
                    <a:pt x="175436" y="218196"/>
                  </a:lnTo>
                  <a:lnTo>
                    <a:pt x="196134" y="230933"/>
                  </a:lnTo>
                  <a:lnTo>
                    <a:pt x="198836" y="232940"/>
                  </a:lnTo>
                  <a:lnTo>
                    <a:pt x="202832" y="232248"/>
                  </a:lnTo>
                  <a:lnTo>
                    <a:pt x="216845" y="218196"/>
                  </a:lnTo>
                  <a:close/>
                </a:path>
                <a:path w="254635" h="255270">
                  <a:moveTo>
                    <a:pt x="55331" y="22082"/>
                  </a:moveTo>
                  <a:lnTo>
                    <a:pt x="51330" y="22774"/>
                  </a:lnTo>
                  <a:lnTo>
                    <a:pt x="22629" y="51572"/>
                  </a:lnTo>
                  <a:lnTo>
                    <a:pt x="22629" y="54895"/>
                  </a:lnTo>
                  <a:lnTo>
                    <a:pt x="24009" y="58217"/>
                  </a:lnTo>
                  <a:lnTo>
                    <a:pt x="36703" y="78985"/>
                  </a:lnTo>
                  <a:lnTo>
                    <a:pt x="33392" y="85007"/>
                  </a:lnTo>
                  <a:lnTo>
                    <a:pt x="30680" y="91099"/>
                  </a:lnTo>
                  <a:lnTo>
                    <a:pt x="28700" y="97745"/>
                  </a:lnTo>
                  <a:lnTo>
                    <a:pt x="5312" y="103767"/>
                  </a:lnTo>
                  <a:lnTo>
                    <a:pt x="2000" y="104459"/>
                  </a:lnTo>
                  <a:lnTo>
                    <a:pt x="0" y="107782"/>
                  </a:lnTo>
                  <a:lnTo>
                    <a:pt x="0" y="147240"/>
                  </a:lnTo>
                  <a:lnTo>
                    <a:pt x="2000" y="150632"/>
                  </a:lnTo>
                  <a:lnTo>
                    <a:pt x="5312" y="151255"/>
                  </a:lnTo>
                  <a:lnTo>
                    <a:pt x="28700" y="157278"/>
                  </a:lnTo>
                  <a:lnTo>
                    <a:pt x="30732" y="164062"/>
                  </a:lnTo>
                  <a:lnTo>
                    <a:pt x="33392" y="170015"/>
                  </a:lnTo>
                  <a:lnTo>
                    <a:pt x="36704" y="176038"/>
                  </a:lnTo>
                  <a:lnTo>
                    <a:pt x="24009" y="196805"/>
                  </a:lnTo>
                  <a:lnTo>
                    <a:pt x="22008" y="199505"/>
                  </a:lnTo>
                  <a:lnTo>
                    <a:pt x="22698" y="203520"/>
                  </a:lnTo>
                  <a:lnTo>
                    <a:pt x="51399" y="232317"/>
                  </a:lnTo>
                  <a:lnTo>
                    <a:pt x="54711" y="232317"/>
                  </a:lnTo>
                  <a:lnTo>
                    <a:pt x="58022" y="230933"/>
                  </a:lnTo>
                  <a:lnTo>
                    <a:pt x="78720" y="218196"/>
                  </a:lnTo>
                  <a:lnTo>
                    <a:pt x="112349" y="218196"/>
                  </a:lnTo>
                  <a:lnTo>
                    <a:pt x="111359" y="214250"/>
                  </a:lnTo>
                  <a:lnTo>
                    <a:pt x="110735" y="213627"/>
                  </a:lnTo>
                  <a:lnTo>
                    <a:pt x="56021" y="213627"/>
                  </a:lnTo>
                  <a:lnTo>
                    <a:pt x="40636" y="198882"/>
                  </a:lnTo>
                  <a:lnTo>
                    <a:pt x="51951" y="179430"/>
                  </a:lnTo>
                  <a:lnTo>
                    <a:pt x="53262" y="176730"/>
                  </a:lnTo>
                  <a:lnTo>
                    <a:pt x="53262" y="174100"/>
                  </a:lnTo>
                  <a:lnTo>
                    <a:pt x="51951" y="172092"/>
                  </a:lnTo>
                  <a:lnTo>
                    <a:pt x="47949" y="164754"/>
                  </a:lnTo>
                  <a:lnTo>
                    <a:pt x="44620" y="157278"/>
                  </a:lnTo>
                  <a:lnTo>
                    <a:pt x="41947" y="146617"/>
                  </a:lnTo>
                  <a:lnTo>
                    <a:pt x="39946" y="144610"/>
                  </a:lnTo>
                  <a:lnTo>
                    <a:pt x="15316" y="138656"/>
                  </a:lnTo>
                  <a:lnTo>
                    <a:pt x="15316" y="117197"/>
                  </a:lnTo>
                  <a:lnTo>
                    <a:pt x="37324" y="111867"/>
                  </a:lnTo>
                  <a:lnTo>
                    <a:pt x="40015" y="111174"/>
                  </a:lnTo>
                  <a:lnTo>
                    <a:pt x="42016" y="109167"/>
                  </a:lnTo>
                  <a:lnTo>
                    <a:pt x="42637" y="106536"/>
                  </a:lnTo>
                  <a:lnTo>
                    <a:pt x="44638" y="98506"/>
                  </a:lnTo>
                  <a:lnTo>
                    <a:pt x="47990" y="90407"/>
                  </a:lnTo>
                  <a:lnTo>
                    <a:pt x="51951" y="83761"/>
                  </a:lnTo>
                  <a:lnTo>
                    <a:pt x="53262" y="81062"/>
                  </a:lnTo>
                  <a:lnTo>
                    <a:pt x="53216" y="78362"/>
                  </a:lnTo>
                  <a:lnTo>
                    <a:pt x="51951" y="76424"/>
                  </a:lnTo>
                  <a:lnTo>
                    <a:pt x="40636" y="56971"/>
                  </a:lnTo>
                  <a:lnTo>
                    <a:pt x="55331" y="41604"/>
                  </a:lnTo>
                  <a:lnTo>
                    <a:pt x="108739" y="41604"/>
                  </a:lnTo>
                  <a:lnTo>
                    <a:pt x="109433" y="40911"/>
                  </a:lnTo>
                  <a:lnTo>
                    <a:pt x="110387" y="36827"/>
                  </a:lnTo>
                  <a:lnTo>
                    <a:pt x="78720" y="36827"/>
                  </a:lnTo>
                  <a:lnTo>
                    <a:pt x="58022" y="24090"/>
                  </a:lnTo>
                  <a:lnTo>
                    <a:pt x="55331" y="22082"/>
                  </a:lnTo>
                  <a:close/>
                </a:path>
                <a:path w="254635" h="255270">
                  <a:moveTo>
                    <a:pt x="81342" y="200959"/>
                  </a:moveTo>
                  <a:lnTo>
                    <a:pt x="78720" y="200959"/>
                  </a:lnTo>
                  <a:lnTo>
                    <a:pt x="76719" y="202274"/>
                  </a:lnTo>
                  <a:lnTo>
                    <a:pt x="56021" y="213627"/>
                  </a:lnTo>
                  <a:lnTo>
                    <a:pt x="110735" y="213627"/>
                  </a:lnTo>
                  <a:lnTo>
                    <a:pt x="109347" y="212242"/>
                  </a:lnTo>
                  <a:lnTo>
                    <a:pt x="106731" y="211619"/>
                  </a:lnTo>
                  <a:lnTo>
                    <a:pt x="98728" y="209612"/>
                  </a:lnTo>
                  <a:lnTo>
                    <a:pt x="90725" y="206289"/>
                  </a:lnTo>
                  <a:lnTo>
                    <a:pt x="84032" y="202274"/>
                  </a:lnTo>
                  <a:lnTo>
                    <a:pt x="81342" y="200959"/>
                  </a:lnTo>
                  <a:close/>
                </a:path>
                <a:path w="254635" h="255270">
                  <a:moveTo>
                    <a:pt x="222222" y="41604"/>
                  </a:moveTo>
                  <a:lnTo>
                    <a:pt x="196766" y="41604"/>
                  </a:lnTo>
                  <a:lnTo>
                    <a:pt x="212145" y="56971"/>
                  </a:lnTo>
                  <a:lnTo>
                    <a:pt x="200848" y="76424"/>
                  </a:lnTo>
                  <a:lnTo>
                    <a:pt x="199593" y="78985"/>
                  </a:lnTo>
                  <a:lnTo>
                    <a:pt x="199526" y="81754"/>
                  </a:lnTo>
                  <a:lnTo>
                    <a:pt x="200848" y="83761"/>
                  </a:lnTo>
                  <a:lnTo>
                    <a:pt x="204844" y="91099"/>
                  </a:lnTo>
                  <a:lnTo>
                    <a:pt x="208150" y="98506"/>
                  </a:lnTo>
                  <a:lnTo>
                    <a:pt x="210852" y="109236"/>
                  </a:lnTo>
                  <a:lnTo>
                    <a:pt x="212835" y="111244"/>
                  </a:lnTo>
                  <a:lnTo>
                    <a:pt x="237471" y="117197"/>
                  </a:lnTo>
                  <a:lnTo>
                    <a:pt x="237471" y="137272"/>
                  </a:lnTo>
                  <a:lnTo>
                    <a:pt x="239484" y="137272"/>
                  </a:lnTo>
                  <a:lnTo>
                    <a:pt x="217464" y="142672"/>
                  </a:lnTo>
                  <a:lnTo>
                    <a:pt x="214761" y="143364"/>
                  </a:lnTo>
                  <a:lnTo>
                    <a:pt x="212778" y="145371"/>
                  </a:lnTo>
                  <a:lnTo>
                    <a:pt x="210162" y="156032"/>
                  </a:lnTo>
                  <a:lnTo>
                    <a:pt x="206827" y="164062"/>
                  </a:lnTo>
                  <a:lnTo>
                    <a:pt x="202832" y="170777"/>
                  </a:lnTo>
                  <a:lnTo>
                    <a:pt x="201538" y="173477"/>
                  </a:lnTo>
                  <a:lnTo>
                    <a:pt x="201538" y="176107"/>
                  </a:lnTo>
                  <a:lnTo>
                    <a:pt x="202832" y="178115"/>
                  </a:lnTo>
                  <a:lnTo>
                    <a:pt x="214158" y="197567"/>
                  </a:lnTo>
                  <a:lnTo>
                    <a:pt x="198778" y="213627"/>
                  </a:lnTo>
                  <a:lnTo>
                    <a:pt x="221402" y="213627"/>
                  </a:lnTo>
                  <a:lnTo>
                    <a:pt x="231481" y="203520"/>
                  </a:lnTo>
                  <a:lnTo>
                    <a:pt x="231550" y="200128"/>
                  </a:lnTo>
                  <a:lnTo>
                    <a:pt x="230170" y="196805"/>
                  </a:lnTo>
                  <a:lnTo>
                    <a:pt x="217464" y="176038"/>
                  </a:lnTo>
                  <a:lnTo>
                    <a:pt x="220770" y="170015"/>
                  </a:lnTo>
                  <a:lnTo>
                    <a:pt x="223472" y="163993"/>
                  </a:lnTo>
                  <a:lnTo>
                    <a:pt x="225455" y="157278"/>
                  </a:lnTo>
                  <a:lnTo>
                    <a:pt x="248855" y="151255"/>
                  </a:lnTo>
                  <a:lnTo>
                    <a:pt x="252161" y="150563"/>
                  </a:lnTo>
                  <a:lnTo>
                    <a:pt x="254173" y="147240"/>
                  </a:lnTo>
                  <a:lnTo>
                    <a:pt x="254173" y="107159"/>
                  </a:lnTo>
                  <a:lnTo>
                    <a:pt x="252161" y="103837"/>
                  </a:lnTo>
                  <a:lnTo>
                    <a:pt x="248855" y="103144"/>
                  </a:lnTo>
                  <a:lnTo>
                    <a:pt x="225455" y="97122"/>
                  </a:lnTo>
                  <a:lnTo>
                    <a:pt x="223472" y="90407"/>
                  </a:lnTo>
                  <a:lnTo>
                    <a:pt x="220769" y="84384"/>
                  </a:lnTo>
                  <a:lnTo>
                    <a:pt x="217464" y="78362"/>
                  </a:lnTo>
                  <a:lnTo>
                    <a:pt x="230170" y="57594"/>
                  </a:lnTo>
                  <a:lnTo>
                    <a:pt x="232153" y="54895"/>
                  </a:lnTo>
                  <a:lnTo>
                    <a:pt x="231463" y="50880"/>
                  </a:lnTo>
                  <a:lnTo>
                    <a:pt x="222222" y="41604"/>
                  </a:lnTo>
                  <a:close/>
                </a:path>
                <a:path w="254635" h="255270">
                  <a:moveTo>
                    <a:pt x="108739" y="41604"/>
                  </a:moveTo>
                  <a:lnTo>
                    <a:pt x="55331" y="41604"/>
                  </a:lnTo>
                  <a:lnTo>
                    <a:pt x="74718" y="52956"/>
                  </a:lnTo>
                  <a:lnTo>
                    <a:pt x="77409" y="54272"/>
                  </a:lnTo>
                  <a:lnTo>
                    <a:pt x="80031" y="54272"/>
                  </a:lnTo>
                  <a:lnTo>
                    <a:pt x="82031" y="52956"/>
                  </a:lnTo>
                  <a:lnTo>
                    <a:pt x="89345" y="48941"/>
                  </a:lnTo>
                  <a:lnTo>
                    <a:pt x="96727" y="45619"/>
                  </a:lnTo>
                  <a:lnTo>
                    <a:pt x="107421" y="42919"/>
                  </a:lnTo>
                  <a:lnTo>
                    <a:pt x="108739" y="41604"/>
                  </a:lnTo>
                  <a:close/>
                </a:path>
                <a:path w="254635" h="255270">
                  <a:moveTo>
                    <a:pt x="153525" y="16198"/>
                  </a:moveTo>
                  <a:lnTo>
                    <a:pt x="136742" y="16198"/>
                  </a:lnTo>
                  <a:lnTo>
                    <a:pt x="142061" y="38281"/>
                  </a:lnTo>
                  <a:lnTo>
                    <a:pt x="142751" y="40981"/>
                  </a:lnTo>
                  <a:lnTo>
                    <a:pt x="144734" y="42988"/>
                  </a:lnTo>
                  <a:lnTo>
                    <a:pt x="147379" y="43611"/>
                  </a:lnTo>
                  <a:lnTo>
                    <a:pt x="155370" y="45619"/>
                  </a:lnTo>
                  <a:lnTo>
                    <a:pt x="163362" y="48941"/>
                  </a:lnTo>
                  <a:lnTo>
                    <a:pt x="170060" y="52956"/>
                  </a:lnTo>
                  <a:lnTo>
                    <a:pt x="172762" y="54272"/>
                  </a:lnTo>
                  <a:lnTo>
                    <a:pt x="175378" y="54272"/>
                  </a:lnTo>
                  <a:lnTo>
                    <a:pt x="177390" y="52956"/>
                  </a:lnTo>
                  <a:lnTo>
                    <a:pt x="196766" y="41604"/>
                  </a:lnTo>
                  <a:lnTo>
                    <a:pt x="222222" y="41604"/>
                  </a:lnTo>
                  <a:lnTo>
                    <a:pt x="217463" y="36827"/>
                  </a:lnTo>
                  <a:lnTo>
                    <a:pt x="175436" y="36827"/>
                  </a:lnTo>
                  <a:lnTo>
                    <a:pt x="172762" y="35512"/>
                  </a:lnTo>
                  <a:lnTo>
                    <a:pt x="170146" y="34127"/>
                  </a:lnTo>
                  <a:lnTo>
                    <a:pt x="167444" y="32812"/>
                  </a:lnTo>
                  <a:lnTo>
                    <a:pt x="164138" y="31497"/>
                  </a:lnTo>
                  <a:lnTo>
                    <a:pt x="160746" y="30112"/>
                  </a:lnTo>
                  <a:lnTo>
                    <a:pt x="156750" y="28797"/>
                  </a:lnTo>
                  <a:lnTo>
                    <a:pt x="153525" y="16198"/>
                  </a:lnTo>
                  <a:close/>
                </a:path>
                <a:path w="254635" h="255270">
                  <a:moveTo>
                    <a:pt x="146746" y="0"/>
                  </a:moveTo>
                  <a:lnTo>
                    <a:pt x="107421" y="0"/>
                  </a:lnTo>
                  <a:lnTo>
                    <a:pt x="104028" y="2699"/>
                  </a:lnTo>
                  <a:lnTo>
                    <a:pt x="103419" y="5330"/>
                  </a:lnTo>
                  <a:lnTo>
                    <a:pt x="97417" y="28797"/>
                  </a:lnTo>
                  <a:lnTo>
                    <a:pt x="90724" y="30804"/>
                  </a:lnTo>
                  <a:lnTo>
                    <a:pt x="84722" y="33504"/>
                  </a:lnTo>
                  <a:lnTo>
                    <a:pt x="78720" y="36827"/>
                  </a:lnTo>
                  <a:lnTo>
                    <a:pt x="110387" y="36827"/>
                  </a:lnTo>
                  <a:lnTo>
                    <a:pt x="115355" y="16198"/>
                  </a:lnTo>
                  <a:lnTo>
                    <a:pt x="153525" y="16198"/>
                  </a:lnTo>
                  <a:lnTo>
                    <a:pt x="150742" y="5330"/>
                  </a:lnTo>
                  <a:lnTo>
                    <a:pt x="150052" y="2007"/>
                  </a:lnTo>
                  <a:lnTo>
                    <a:pt x="146746" y="0"/>
                  </a:lnTo>
                  <a:close/>
                </a:path>
                <a:path w="254635" h="255270">
                  <a:moveTo>
                    <a:pt x="202774" y="22082"/>
                  </a:moveTo>
                  <a:lnTo>
                    <a:pt x="199468" y="22082"/>
                  </a:lnTo>
                  <a:lnTo>
                    <a:pt x="196133" y="23467"/>
                  </a:lnTo>
                  <a:lnTo>
                    <a:pt x="175436" y="36827"/>
                  </a:lnTo>
                  <a:lnTo>
                    <a:pt x="217463" y="36827"/>
                  </a:lnTo>
                  <a:lnTo>
                    <a:pt x="202774" y="22082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3301" y="5502370"/>
              <a:ext cx="118804" cy="11920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46991" y="5240565"/>
              <a:ext cx="387985" cy="419100"/>
            </a:xfrm>
            <a:custGeom>
              <a:avLst/>
              <a:gdLst/>
              <a:ahLst/>
              <a:cxnLst/>
              <a:rect l="l" t="t" r="r" b="b"/>
              <a:pathLst>
                <a:path w="387985" h="419100">
                  <a:moveTo>
                    <a:pt x="14693" y="112496"/>
                  </a:moveTo>
                  <a:lnTo>
                    <a:pt x="0" y="112496"/>
                  </a:lnTo>
                  <a:lnTo>
                    <a:pt x="0" y="262509"/>
                  </a:lnTo>
                  <a:lnTo>
                    <a:pt x="14693" y="262509"/>
                  </a:lnTo>
                  <a:lnTo>
                    <a:pt x="14693" y="112496"/>
                  </a:lnTo>
                  <a:close/>
                </a:path>
                <a:path w="387985" h="419100">
                  <a:moveTo>
                    <a:pt x="96799" y="216954"/>
                  </a:moveTo>
                  <a:lnTo>
                    <a:pt x="82105" y="216954"/>
                  </a:lnTo>
                  <a:lnTo>
                    <a:pt x="82105" y="231698"/>
                  </a:lnTo>
                  <a:lnTo>
                    <a:pt x="96799" y="231698"/>
                  </a:lnTo>
                  <a:lnTo>
                    <a:pt x="96799" y="216954"/>
                  </a:lnTo>
                  <a:close/>
                </a:path>
                <a:path w="387985" h="419100">
                  <a:moveTo>
                    <a:pt x="164198" y="277177"/>
                  </a:moveTo>
                  <a:lnTo>
                    <a:pt x="67411" y="277177"/>
                  </a:lnTo>
                  <a:lnTo>
                    <a:pt x="67411" y="291922"/>
                  </a:lnTo>
                  <a:lnTo>
                    <a:pt x="164198" y="291922"/>
                  </a:lnTo>
                  <a:lnTo>
                    <a:pt x="164198" y="277177"/>
                  </a:lnTo>
                  <a:close/>
                </a:path>
                <a:path w="387985" h="419100">
                  <a:moveTo>
                    <a:pt x="186905" y="247065"/>
                  </a:moveTo>
                  <a:lnTo>
                    <a:pt x="67411" y="247065"/>
                  </a:lnTo>
                  <a:lnTo>
                    <a:pt x="67411" y="261810"/>
                  </a:lnTo>
                  <a:lnTo>
                    <a:pt x="186905" y="261810"/>
                  </a:lnTo>
                  <a:lnTo>
                    <a:pt x="186905" y="247065"/>
                  </a:lnTo>
                  <a:close/>
                </a:path>
                <a:path w="387985" h="419100">
                  <a:moveTo>
                    <a:pt x="186905" y="216954"/>
                  </a:moveTo>
                  <a:lnTo>
                    <a:pt x="112115" y="216954"/>
                  </a:lnTo>
                  <a:lnTo>
                    <a:pt x="112115" y="231698"/>
                  </a:lnTo>
                  <a:lnTo>
                    <a:pt x="186905" y="231698"/>
                  </a:lnTo>
                  <a:lnTo>
                    <a:pt x="186905" y="216954"/>
                  </a:lnTo>
                  <a:close/>
                </a:path>
                <a:path w="387985" h="419100">
                  <a:moveTo>
                    <a:pt x="245618" y="134581"/>
                  </a:moveTo>
                  <a:lnTo>
                    <a:pt x="230924" y="134581"/>
                  </a:lnTo>
                  <a:lnTo>
                    <a:pt x="230924" y="149326"/>
                  </a:lnTo>
                  <a:lnTo>
                    <a:pt x="245618" y="149326"/>
                  </a:lnTo>
                  <a:lnTo>
                    <a:pt x="245618" y="134581"/>
                  </a:lnTo>
                  <a:close/>
                </a:path>
                <a:path w="387985" h="419100">
                  <a:moveTo>
                    <a:pt x="290995" y="105079"/>
                  </a:moveTo>
                  <a:lnTo>
                    <a:pt x="192214" y="105079"/>
                  </a:lnTo>
                  <a:lnTo>
                    <a:pt x="190207" y="105765"/>
                  </a:lnTo>
                  <a:lnTo>
                    <a:pt x="175590" y="120446"/>
                  </a:lnTo>
                  <a:lnTo>
                    <a:pt x="174840" y="120078"/>
                  </a:lnTo>
                  <a:lnTo>
                    <a:pt x="149250" y="107492"/>
                  </a:lnTo>
                  <a:lnTo>
                    <a:pt x="121031" y="104635"/>
                  </a:lnTo>
                  <a:lnTo>
                    <a:pt x="93560" y="111683"/>
                  </a:lnTo>
                  <a:lnTo>
                    <a:pt x="69481" y="128473"/>
                  </a:lnTo>
                  <a:lnTo>
                    <a:pt x="66789" y="131178"/>
                  </a:lnTo>
                  <a:lnTo>
                    <a:pt x="66789" y="135826"/>
                  </a:lnTo>
                  <a:lnTo>
                    <a:pt x="69481" y="139204"/>
                  </a:lnTo>
                  <a:lnTo>
                    <a:pt x="123494" y="193421"/>
                  </a:lnTo>
                  <a:lnTo>
                    <a:pt x="125501" y="194106"/>
                  </a:lnTo>
                  <a:lnTo>
                    <a:pt x="206286" y="194106"/>
                  </a:lnTo>
                  <a:lnTo>
                    <a:pt x="209600" y="190792"/>
                  </a:lnTo>
                  <a:lnTo>
                    <a:pt x="209600" y="186766"/>
                  </a:lnTo>
                  <a:lnTo>
                    <a:pt x="196646" y="142608"/>
                  </a:lnTo>
                  <a:lnTo>
                    <a:pt x="193598" y="179438"/>
                  </a:lnTo>
                  <a:lnTo>
                    <a:pt x="130187" y="179438"/>
                  </a:lnTo>
                  <a:lnTo>
                    <a:pt x="85483" y="134581"/>
                  </a:lnTo>
                  <a:lnTo>
                    <a:pt x="104089" y="124167"/>
                  </a:lnTo>
                  <a:lnTo>
                    <a:pt x="124701" y="120078"/>
                  </a:lnTo>
                  <a:lnTo>
                    <a:pt x="145542" y="122415"/>
                  </a:lnTo>
                  <a:lnTo>
                    <a:pt x="164896" y="131241"/>
                  </a:lnTo>
                  <a:lnTo>
                    <a:pt x="144195" y="152006"/>
                  </a:lnTo>
                  <a:lnTo>
                    <a:pt x="154889" y="162737"/>
                  </a:lnTo>
                  <a:lnTo>
                    <a:pt x="176276" y="141274"/>
                  </a:lnTo>
                  <a:lnTo>
                    <a:pt x="182689" y="149491"/>
                  </a:lnTo>
                  <a:lnTo>
                    <a:pt x="187883" y="158851"/>
                  </a:lnTo>
                  <a:lnTo>
                    <a:pt x="191604" y="168948"/>
                  </a:lnTo>
                  <a:lnTo>
                    <a:pt x="193598" y="179438"/>
                  </a:lnTo>
                  <a:lnTo>
                    <a:pt x="193598" y="138823"/>
                  </a:lnTo>
                  <a:lnTo>
                    <a:pt x="186905" y="130543"/>
                  </a:lnTo>
                  <a:lnTo>
                    <a:pt x="196964" y="120446"/>
                  </a:lnTo>
                  <a:lnTo>
                    <a:pt x="197599" y="119811"/>
                  </a:lnTo>
                  <a:lnTo>
                    <a:pt x="290995" y="119811"/>
                  </a:lnTo>
                  <a:lnTo>
                    <a:pt x="290995" y="105079"/>
                  </a:lnTo>
                  <a:close/>
                </a:path>
                <a:path w="387985" h="419100">
                  <a:moveTo>
                    <a:pt x="320395" y="164693"/>
                  </a:moveTo>
                  <a:lnTo>
                    <a:pt x="230924" y="164693"/>
                  </a:lnTo>
                  <a:lnTo>
                    <a:pt x="230924" y="179438"/>
                  </a:lnTo>
                  <a:lnTo>
                    <a:pt x="320395" y="179438"/>
                  </a:lnTo>
                  <a:lnTo>
                    <a:pt x="320395" y="164693"/>
                  </a:lnTo>
                  <a:close/>
                </a:path>
                <a:path w="387985" h="419100">
                  <a:moveTo>
                    <a:pt x="320395" y="134581"/>
                  </a:moveTo>
                  <a:lnTo>
                    <a:pt x="260997" y="134581"/>
                  </a:lnTo>
                  <a:lnTo>
                    <a:pt x="260997" y="149326"/>
                  </a:lnTo>
                  <a:lnTo>
                    <a:pt x="320395" y="149326"/>
                  </a:lnTo>
                  <a:lnTo>
                    <a:pt x="320395" y="134581"/>
                  </a:lnTo>
                  <a:close/>
                </a:path>
                <a:path w="387985" h="419100">
                  <a:moveTo>
                    <a:pt x="320408" y="104470"/>
                  </a:moveTo>
                  <a:lnTo>
                    <a:pt x="305714" y="104470"/>
                  </a:lnTo>
                  <a:lnTo>
                    <a:pt x="305714" y="119214"/>
                  </a:lnTo>
                  <a:lnTo>
                    <a:pt x="320408" y="119214"/>
                  </a:lnTo>
                  <a:lnTo>
                    <a:pt x="320408" y="104470"/>
                  </a:lnTo>
                  <a:close/>
                </a:path>
                <a:path w="387985" h="419100">
                  <a:moveTo>
                    <a:pt x="357720" y="89712"/>
                  </a:moveTo>
                  <a:lnTo>
                    <a:pt x="343090" y="89712"/>
                  </a:lnTo>
                  <a:lnTo>
                    <a:pt x="343090" y="209613"/>
                  </a:lnTo>
                  <a:lnTo>
                    <a:pt x="357720" y="209613"/>
                  </a:lnTo>
                  <a:lnTo>
                    <a:pt x="357720" y="89712"/>
                  </a:lnTo>
                  <a:close/>
                </a:path>
                <a:path w="387985" h="419100">
                  <a:moveTo>
                    <a:pt x="387819" y="30111"/>
                  </a:moveTo>
                  <a:lnTo>
                    <a:pt x="385470" y="18338"/>
                  </a:lnTo>
                  <a:lnTo>
                    <a:pt x="383489" y="15379"/>
                  </a:lnTo>
                  <a:lnTo>
                    <a:pt x="379069" y="8775"/>
                  </a:lnTo>
                  <a:lnTo>
                    <a:pt x="369531" y="2349"/>
                  </a:lnTo>
                  <a:lnTo>
                    <a:pt x="357809" y="0"/>
                  </a:lnTo>
                  <a:lnTo>
                    <a:pt x="302387" y="0"/>
                  </a:lnTo>
                  <a:lnTo>
                    <a:pt x="302387" y="15379"/>
                  </a:lnTo>
                  <a:lnTo>
                    <a:pt x="299707" y="20078"/>
                  </a:lnTo>
                  <a:lnTo>
                    <a:pt x="298386" y="24714"/>
                  </a:lnTo>
                  <a:lnTo>
                    <a:pt x="298386" y="58204"/>
                  </a:lnTo>
                  <a:lnTo>
                    <a:pt x="299707" y="63627"/>
                  </a:lnTo>
                  <a:lnTo>
                    <a:pt x="302387" y="67640"/>
                  </a:lnTo>
                  <a:lnTo>
                    <a:pt x="21386" y="67640"/>
                  </a:lnTo>
                  <a:lnTo>
                    <a:pt x="14693" y="60921"/>
                  </a:lnTo>
                  <a:lnTo>
                    <a:pt x="14693" y="22098"/>
                  </a:lnTo>
                  <a:lnTo>
                    <a:pt x="21386" y="15379"/>
                  </a:lnTo>
                  <a:lnTo>
                    <a:pt x="302387" y="15379"/>
                  </a:lnTo>
                  <a:lnTo>
                    <a:pt x="302387" y="0"/>
                  </a:lnTo>
                  <a:lnTo>
                    <a:pt x="30010" y="0"/>
                  </a:lnTo>
                  <a:lnTo>
                    <a:pt x="18275" y="2349"/>
                  </a:lnTo>
                  <a:lnTo>
                    <a:pt x="8750" y="8775"/>
                  </a:lnTo>
                  <a:lnTo>
                    <a:pt x="2336" y="18338"/>
                  </a:lnTo>
                  <a:lnTo>
                    <a:pt x="0" y="30111"/>
                  </a:lnTo>
                  <a:lnTo>
                    <a:pt x="0" y="52895"/>
                  </a:lnTo>
                  <a:lnTo>
                    <a:pt x="2336" y="64655"/>
                  </a:lnTo>
                  <a:lnTo>
                    <a:pt x="8750" y="74231"/>
                  </a:lnTo>
                  <a:lnTo>
                    <a:pt x="18275" y="80657"/>
                  </a:lnTo>
                  <a:lnTo>
                    <a:pt x="30010" y="83007"/>
                  </a:lnTo>
                  <a:lnTo>
                    <a:pt x="30010" y="337477"/>
                  </a:lnTo>
                  <a:lnTo>
                    <a:pt x="22694" y="337477"/>
                  </a:lnTo>
                  <a:lnTo>
                    <a:pt x="13792" y="339242"/>
                  </a:lnTo>
                  <a:lnTo>
                    <a:pt x="6591" y="344081"/>
                  </a:lnTo>
                  <a:lnTo>
                    <a:pt x="1765" y="351320"/>
                  </a:lnTo>
                  <a:lnTo>
                    <a:pt x="0" y="360248"/>
                  </a:lnTo>
                  <a:lnTo>
                    <a:pt x="1765" y="368388"/>
                  </a:lnTo>
                  <a:lnTo>
                    <a:pt x="6591" y="375234"/>
                  </a:lnTo>
                  <a:lnTo>
                    <a:pt x="13792" y="379945"/>
                  </a:lnTo>
                  <a:lnTo>
                    <a:pt x="22694" y="381711"/>
                  </a:lnTo>
                  <a:lnTo>
                    <a:pt x="30010" y="381711"/>
                  </a:lnTo>
                  <a:lnTo>
                    <a:pt x="30010" y="415759"/>
                  </a:lnTo>
                  <a:lnTo>
                    <a:pt x="33324" y="419087"/>
                  </a:lnTo>
                  <a:lnTo>
                    <a:pt x="194144" y="419087"/>
                  </a:lnTo>
                  <a:lnTo>
                    <a:pt x="194144" y="404342"/>
                  </a:lnTo>
                  <a:lnTo>
                    <a:pt x="44704" y="404342"/>
                  </a:lnTo>
                  <a:lnTo>
                    <a:pt x="44704" y="381635"/>
                  </a:lnTo>
                  <a:lnTo>
                    <a:pt x="136118" y="381571"/>
                  </a:lnTo>
                  <a:lnTo>
                    <a:pt x="137439" y="380873"/>
                  </a:lnTo>
                  <a:lnTo>
                    <a:pt x="165773" y="366966"/>
                  </a:lnTo>
                  <a:lnTo>
                    <a:pt x="167170" y="366268"/>
                  </a:lnTo>
                  <a:lnTo>
                    <a:pt x="170141" y="364820"/>
                  </a:lnTo>
                  <a:lnTo>
                    <a:pt x="171450" y="362115"/>
                  </a:lnTo>
                  <a:lnTo>
                    <a:pt x="171450" y="356717"/>
                  </a:lnTo>
                  <a:lnTo>
                    <a:pt x="170141" y="354088"/>
                  </a:lnTo>
                  <a:lnTo>
                    <a:pt x="167449" y="352704"/>
                  </a:lnTo>
                  <a:lnTo>
                    <a:pt x="165049" y="351523"/>
                  </a:lnTo>
                  <a:lnTo>
                    <a:pt x="147510" y="342912"/>
                  </a:lnTo>
                  <a:lnTo>
                    <a:pt x="147510" y="358927"/>
                  </a:lnTo>
                  <a:lnTo>
                    <a:pt x="132816" y="366268"/>
                  </a:lnTo>
                  <a:lnTo>
                    <a:pt x="126809" y="366268"/>
                  </a:lnTo>
                  <a:lnTo>
                    <a:pt x="126809" y="351599"/>
                  </a:lnTo>
                  <a:lnTo>
                    <a:pt x="132816" y="351523"/>
                  </a:lnTo>
                  <a:lnTo>
                    <a:pt x="147510" y="358927"/>
                  </a:lnTo>
                  <a:lnTo>
                    <a:pt x="147510" y="342912"/>
                  </a:lnTo>
                  <a:lnTo>
                    <a:pt x="137439" y="337959"/>
                  </a:lnTo>
                  <a:lnTo>
                    <a:pt x="136118" y="337261"/>
                  </a:lnTo>
                  <a:lnTo>
                    <a:pt x="111429" y="337261"/>
                  </a:lnTo>
                  <a:lnTo>
                    <a:pt x="111429" y="351599"/>
                  </a:lnTo>
                  <a:lnTo>
                    <a:pt x="111429" y="366344"/>
                  </a:lnTo>
                  <a:lnTo>
                    <a:pt x="22694" y="366344"/>
                  </a:lnTo>
                  <a:lnTo>
                    <a:pt x="18008" y="366966"/>
                  </a:lnTo>
                  <a:lnTo>
                    <a:pt x="14693" y="363575"/>
                  </a:lnTo>
                  <a:lnTo>
                    <a:pt x="14693" y="354914"/>
                  </a:lnTo>
                  <a:lnTo>
                    <a:pt x="18008" y="351599"/>
                  </a:lnTo>
                  <a:lnTo>
                    <a:pt x="111429" y="351599"/>
                  </a:lnTo>
                  <a:lnTo>
                    <a:pt x="111429" y="337261"/>
                  </a:lnTo>
                  <a:lnTo>
                    <a:pt x="44704" y="337261"/>
                  </a:lnTo>
                  <a:lnTo>
                    <a:pt x="44704" y="83007"/>
                  </a:lnTo>
                  <a:lnTo>
                    <a:pt x="328396" y="83007"/>
                  </a:lnTo>
                  <a:lnTo>
                    <a:pt x="340131" y="80657"/>
                  </a:lnTo>
                  <a:lnTo>
                    <a:pt x="349669" y="74231"/>
                  </a:lnTo>
                  <a:lnTo>
                    <a:pt x="354076" y="67640"/>
                  </a:lnTo>
                  <a:lnTo>
                    <a:pt x="354507" y="67005"/>
                  </a:lnTo>
                  <a:lnTo>
                    <a:pt x="356069" y="64668"/>
                  </a:lnTo>
                  <a:lnTo>
                    <a:pt x="358406" y="52895"/>
                  </a:lnTo>
                  <a:lnTo>
                    <a:pt x="358406" y="33515"/>
                  </a:lnTo>
                  <a:lnTo>
                    <a:pt x="355104" y="30175"/>
                  </a:lnTo>
                  <a:lnTo>
                    <a:pt x="328396" y="30175"/>
                  </a:lnTo>
                  <a:lnTo>
                    <a:pt x="328396" y="44932"/>
                  </a:lnTo>
                  <a:lnTo>
                    <a:pt x="343090" y="44932"/>
                  </a:lnTo>
                  <a:lnTo>
                    <a:pt x="343090" y="60286"/>
                  </a:lnTo>
                  <a:lnTo>
                    <a:pt x="336423" y="67005"/>
                  </a:lnTo>
                  <a:lnTo>
                    <a:pt x="320408" y="67005"/>
                  </a:lnTo>
                  <a:lnTo>
                    <a:pt x="313715" y="60286"/>
                  </a:lnTo>
                  <a:lnTo>
                    <a:pt x="313715" y="22098"/>
                  </a:lnTo>
                  <a:lnTo>
                    <a:pt x="320408" y="15379"/>
                  </a:lnTo>
                  <a:lnTo>
                    <a:pt x="366433" y="15379"/>
                  </a:lnTo>
                  <a:lnTo>
                    <a:pt x="373100" y="22098"/>
                  </a:lnTo>
                  <a:lnTo>
                    <a:pt x="373100" y="202209"/>
                  </a:lnTo>
                  <a:lnTo>
                    <a:pt x="387819" y="202209"/>
                  </a:lnTo>
                  <a:lnTo>
                    <a:pt x="387819" y="30111"/>
                  </a:lnTo>
                  <a:close/>
                </a:path>
              </a:pathLst>
            </a:custGeom>
            <a:solidFill>
              <a:srgbClr val="D582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32016" y="5265242"/>
            <a:ext cx="89852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900" spc="-10" dirty="0">
                <a:latin typeface="Trebuchet MS"/>
                <a:cs typeface="Trebuchet MS"/>
              </a:rPr>
              <a:t>Оптимизация ведения </a:t>
            </a:r>
            <a:r>
              <a:rPr sz="900" spc="10" dirty="0">
                <a:latin typeface="Trebuchet MS"/>
                <a:cs typeface="Trebuchet MS"/>
              </a:rPr>
              <a:t>проектной</a:t>
            </a:r>
            <a:r>
              <a:rPr sz="900" spc="40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базы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04815" y="2258313"/>
            <a:ext cx="1901825" cy="4298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84"/>
              </a:spcBef>
            </a:pPr>
            <a:r>
              <a:rPr sz="1400" dirty="0">
                <a:latin typeface="Trebuchet MS"/>
                <a:cs typeface="Trebuchet MS"/>
              </a:rPr>
              <a:t>Сертификаты</a:t>
            </a:r>
            <a:r>
              <a:rPr sz="1400" spc="1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типовых решений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0395" y="3292322"/>
            <a:ext cx="482600" cy="368935"/>
          </a:xfrm>
          <a:custGeom>
            <a:avLst/>
            <a:gdLst/>
            <a:ahLst/>
            <a:cxnLst/>
            <a:rect l="l" t="t" r="r" b="b"/>
            <a:pathLst>
              <a:path w="482600" h="368935">
                <a:moveTo>
                  <a:pt x="414528" y="147777"/>
                </a:moveTo>
                <a:lnTo>
                  <a:pt x="411353" y="144691"/>
                </a:lnTo>
                <a:lnTo>
                  <a:pt x="407466" y="144691"/>
                </a:lnTo>
                <a:lnTo>
                  <a:pt x="403555" y="144691"/>
                </a:lnTo>
                <a:lnTo>
                  <a:pt x="400392" y="147840"/>
                </a:lnTo>
                <a:lnTo>
                  <a:pt x="400392" y="222897"/>
                </a:lnTo>
                <a:lnTo>
                  <a:pt x="81775" y="222897"/>
                </a:lnTo>
                <a:lnTo>
                  <a:pt x="81775" y="147777"/>
                </a:lnTo>
                <a:lnTo>
                  <a:pt x="78600" y="144627"/>
                </a:lnTo>
                <a:lnTo>
                  <a:pt x="70815" y="144627"/>
                </a:lnTo>
                <a:lnTo>
                  <a:pt x="67640" y="147777"/>
                </a:lnTo>
                <a:lnTo>
                  <a:pt x="67640" y="231940"/>
                </a:lnTo>
                <a:lnTo>
                  <a:pt x="72618" y="236880"/>
                </a:lnTo>
                <a:lnTo>
                  <a:pt x="409562" y="236880"/>
                </a:lnTo>
                <a:lnTo>
                  <a:pt x="414528" y="231940"/>
                </a:lnTo>
                <a:lnTo>
                  <a:pt x="414528" y="147777"/>
                </a:lnTo>
                <a:close/>
              </a:path>
              <a:path w="482600" h="368935">
                <a:moveTo>
                  <a:pt x="414528" y="33921"/>
                </a:moveTo>
                <a:lnTo>
                  <a:pt x="409562" y="29044"/>
                </a:lnTo>
                <a:lnTo>
                  <a:pt x="403428" y="29044"/>
                </a:lnTo>
                <a:lnTo>
                  <a:pt x="72618" y="29044"/>
                </a:lnTo>
                <a:lnTo>
                  <a:pt x="67640" y="33972"/>
                </a:lnTo>
                <a:lnTo>
                  <a:pt x="67640" y="118135"/>
                </a:lnTo>
                <a:lnTo>
                  <a:pt x="70815" y="121297"/>
                </a:lnTo>
                <a:lnTo>
                  <a:pt x="78600" y="121297"/>
                </a:lnTo>
                <a:lnTo>
                  <a:pt x="81775" y="118135"/>
                </a:lnTo>
                <a:lnTo>
                  <a:pt x="81775" y="43027"/>
                </a:lnTo>
                <a:lnTo>
                  <a:pt x="400392" y="43027"/>
                </a:lnTo>
                <a:lnTo>
                  <a:pt x="400392" y="118084"/>
                </a:lnTo>
                <a:lnTo>
                  <a:pt x="403555" y="121221"/>
                </a:lnTo>
                <a:lnTo>
                  <a:pt x="411353" y="121221"/>
                </a:lnTo>
                <a:lnTo>
                  <a:pt x="414528" y="118084"/>
                </a:lnTo>
                <a:lnTo>
                  <a:pt x="414528" y="33921"/>
                </a:lnTo>
                <a:close/>
              </a:path>
              <a:path w="482600" h="368935">
                <a:moveTo>
                  <a:pt x="482346" y="341515"/>
                </a:moveTo>
                <a:lnTo>
                  <a:pt x="482244" y="333489"/>
                </a:lnTo>
                <a:lnTo>
                  <a:pt x="481939" y="332117"/>
                </a:lnTo>
                <a:lnTo>
                  <a:pt x="481812" y="331762"/>
                </a:lnTo>
                <a:lnTo>
                  <a:pt x="481698" y="331584"/>
                </a:lnTo>
                <a:lnTo>
                  <a:pt x="481571" y="331279"/>
                </a:lnTo>
                <a:lnTo>
                  <a:pt x="479590" y="327418"/>
                </a:lnTo>
                <a:lnTo>
                  <a:pt x="468160" y="305041"/>
                </a:lnTo>
                <a:lnTo>
                  <a:pt x="468160" y="341515"/>
                </a:lnTo>
                <a:lnTo>
                  <a:pt x="468160" y="353428"/>
                </a:lnTo>
                <a:lnTo>
                  <a:pt x="467182" y="354380"/>
                </a:lnTo>
                <a:lnTo>
                  <a:pt x="14973" y="354380"/>
                </a:lnTo>
                <a:lnTo>
                  <a:pt x="14020" y="353428"/>
                </a:lnTo>
                <a:lnTo>
                  <a:pt x="14020" y="341515"/>
                </a:lnTo>
                <a:lnTo>
                  <a:pt x="468160" y="341515"/>
                </a:lnTo>
                <a:lnTo>
                  <a:pt x="468160" y="305041"/>
                </a:lnTo>
                <a:lnTo>
                  <a:pt x="463727" y="296354"/>
                </a:lnTo>
                <a:lnTo>
                  <a:pt x="463727" y="327418"/>
                </a:lnTo>
                <a:lnTo>
                  <a:pt x="308432" y="327418"/>
                </a:lnTo>
                <a:lnTo>
                  <a:pt x="301828" y="303669"/>
                </a:lnTo>
                <a:lnTo>
                  <a:pt x="300621" y="299326"/>
                </a:lnTo>
                <a:lnTo>
                  <a:pt x="299085" y="293611"/>
                </a:lnTo>
                <a:lnTo>
                  <a:pt x="293801" y="289661"/>
                </a:lnTo>
                <a:lnTo>
                  <a:pt x="293801" y="327418"/>
                </a:lnTo>
                <a:lnTo>
                  <a:pt x="188366" y="327418"/>
                </a:lnTo>
                <a:lnTo>
                  <a:pt x="194957" y="303669"/>
                </a:lnTo>
                <a:lnTo>
                  <a:pt x="287223" y="303669"/>
                </a:lnTo>
                <a:lnTo>
                  <a:pt x="293801" y="327418"/>
                </a:lnTo>
                <a:lnTo>
                  <a:pt x="293801" y="289661"/>
                </a:lnTo>
                <a:lnTo>
                  <a:pt x="188302" y="289623"/>
                </a:lnTo>
                <a:lnTo>
                  <a:pt x="183032" y="293611"/>
                </a:lnTo>
                <a:lnTo>
                  <a:pt x="181470" y="299326"/>
                </a:lnTo>
                <a:lnTo>
                  <a:pt x="173685" y="327418"/>
                </a:lnTo>
                <a:lnTo>
                  <a:pt x="18453" y="327418"/>
                </a:lnTo>
                <a:lnTo>
                  <a:pt x="49847" y="265925"/>
                </a:lnTo>
                <a:lnTo>
                  <a:pt x="432320" y="265925"/>
                </a:lnTo>
                <a:lnTo>
                  <a:pt x="463727" y="327418"/>
                </a:lnTo>
                <a:lnTo>
                  <a:pt x="463727" y="296354"/>
                </a:lnTo>
                <a:lnTo>
                  <a:pt x="448195" y="265925"/>
                </a:lnTo>
                <a:lnTo>
                  <a:pt x="443763" y="257238"/>
                </a:lnTo>
                <a:lnTo>
                  <a:pt x="443763" y="251879"/>
                </a:lnTo>
                <a:lnTo>
                  <a:pt x="443763" y="14033"/>
                </a:lnTo>
                <a:lnTo>
                  <a:pt x="443712" y="6070"/>
                </a:lnTo>
                <a:lnTo>
                  <a:pt x="437603" y="0"/>
                </a:lnTo>
                <a:lnTo>
                  <a:pt x="429577" y="0"/>
                </a:lnTo>
                <a:lnTo>
                  <a:pt x="429577" y="14033"/>
                </a:lnTo>
                <a:lnTo>
                  <a:pt x="429577" y="251879"/>
                </a:lnTo>
                <a:lnTo>
                  <a:pt x="52539" y="251879"/>
                </a:lnTo>
                <a:lnTo>
                  <a:pt x="52539" y="14033"/>
                </a:lnTo>
                <a:lnTo>
                  <a:pt x="429577" y="14033"/>
                </a:lnTo>
                <a:lnTo>
                  <a:pt x="429577" y="0"/>
                </a:lnTo>
                <a:lnTo>
                  <a:pt x="44577" y="0"/>
                </a:lnTo>
                <a:lnTo>
                  <a:pt x="38468" y="6070"/>
                </a:lnTo>
                <a:lnTo>
                  <a:pt x="38430" y="257238"/>
                </a:lnTo>
                <a:lnTo>
                  <a:pt x="660" y="331279"/>
                </a:lnTo>
                <a:lnTo>
                  <a:pt x="609" y="331406"/>
                </a:lnTo>
                <a:lnTo>
                  <a:pt x="482" y="331584"/>
                </a:lnTo>
                <a:lnTo>
                  <a:pt x="241" y="332409"/>
                </a:lnTo>
                <a:lnTo>
                  <a:pt x="114" y="332651"/>
                </a:lnTo>
                <a:lnTo>
                  <a:pt x="0" y="361162"/>
                </a:lnTo>
                <a:lnTo>
                  <a:pt x="7302" y="368363"/>
                </a:lnTo>
                <a:lnTo>
                  <a:pt x="475107" y="368363"/>
                </a:lnTo>
                <a:lnTo>
                  <a:pt x="482282" y="361162"/>
                </a:lnTo>
                <a:lnTo>
                  <a:pt x="482346" y="354380"/>
                </a:lnTo>
                <a:lnTo>
                  <a:pt x="482346" y="341515"/>
                </a:lnTo>
                <a:close/>
              </a:path>
            </a:pathLst>
          </a:custGeom>
          <a:solidFill>
            <a:srgbClr val="33A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5865" y="4117578"/>
            <a:ext cx="271780" cy="363855"/>
          </a:xfrm>
          <a:custGeom>
            <a:avLst/>
            <a:gdLst/>
            <a:ahLst/>
            <a:cxnLst/>
            <a:rect l="l" t="t" r="r" b="b"/>
            <a:pathLst>
              <a:path w="271780" h="363854">
                <a:moveTo>
                  <a:pt x="248449" y="64178"/>
                </a:moveTo>
                <a:lnTo>
                  <a:pt x="228810" y="64178"/>
                </a:lnTo>
                <a:lnTo>
                  <a:pt x="250151" y="78713"/>
                </a:lnTo>
                <a:lnTo>
                  <a:pt x="198017" y="160189"/>
                </a:lnTo>
                <a:lnTo>
                  <a:pt x="21877" y="160189"/>
                </a:lnTo>
                <a:lnTo>
                  <a:pt x="16951" y="165153"/>
                </a:lnTo>
                <a:lnTo>
                  <a:pt x="16951" y="313884"/>
                </a:lnTo>
                <a:lnTo>
                  <a:pt x="9675" y="323370"/>
                </a:lnTo>
                <a:lnTo>
                  <a:pt x="4362" y="333938"/>
                </a:lnTo>
                <a:lnTo>
                  <a:pt x="1106" y="345336"/>
                </a:lnTo>
                <a:lnTo>
                  <a:pt x="0" y="357316"/>
                </a:lnTo>
                <a:lnTo>
                  <a:pt x="0" y="361394"/>
                </a:lnTo>
                <a:lnTo>
                  <a:pt x="2463" y="363816"/>
                </a:lnTo>
                <a:lnTo>
                  <a:pt x="234736" y="363816"/>
                </a:lnTo>
                <a:lnTo>
                  <a:pt x="237140" y="361394"/>
                </a:lnTo>
                <a:lnTo>
                  <a:pt x="237199" y="357317"/>
                </a:lnTo>
                <a:lnTo>
                  <a:pt x="236776" y="352826"/>
                </a:lnTo>
                <a:lnTo>
                  <a:pt x="11144" y="352825"/>
                </a:lnTo>
                <a:lnTo>
                  <a:pt x="12587" y="344227"/>
                </a:lnTo>
                <a:lnTo>
                  <a:pt x="15382" y="336073"/>
                </a:lnTo>
                <a:lnTo>
                  <a:pt x="19475" y="328495"/>
                </a:lnTo>
                <a:lnTo>
                  <a:pt x="24811" y="321626"/>
                </a:lnTo>
                <a:lnTo>
                  <a:pt x="226233" y="321626"/>
                </a:lnTo>
                <a:lnTo>
                  <a:pt x="219663" y="313235"/>
                </a:lnTo>
                <a:lnTo>
                  <a:pt x="219663" y="310576"/>
                </a:lnTo>
                <a:lnTo>
                  <a:pt x="27918" y="310576"/>
                </a:lnTo>
                <a:lnTo>
                  <a:pt x="27918" y="171180"/>
                </a:lnTo>
                <a:lnTo>
                  <a:pt x="219663" y="171180"/>
                </a:lnTo>
                <a:lnTo>
                  <a:pt x="219663" y="165862"/>
                </a:lnTo>
                <a:lnTo>
                  <a:pt x="215848" y="161373"/>
                </a:lnTo>
                <a:lnTo>
                  <a:pt x="210864" y="160367"/>
                </a:lnTo>
                <a:lnTo>
                  <a:pt x="262243" y="80074"/>
                </a:lnTo>
                <a:lnTo>
                  <a:pt x="262415" y="79777"/>
                </a:lnTo>
                <a:lnTo>
                  <a:pt x="262587" y="79109"/>
                </a:lnTo>
                <a:lnTo>
                  <a:pt x="262710" y="78762"/>
                </a:lnTo>
                <a:lnTo>
                  <a:pt x="262956" y="78416"/>
                </a:lnTo>
                <a:lnTo>
                  <a:pt x="263035" y="77871"/>
                </a:lnTo>
                <a:lnTo>
                  <a:pt x="264762" y="67769"/>
                </a:lnTo>
                <a:lnTo>
                  <a:pt x="253740" y="67769"/>
                </a:lnTo>
                <a:lnTo>
                  <a:pt x="248449" y="64178"/>
                </a:lnTo>
                <a:close/>
              </a:path>
              <a:path w="271780" h="363854">
                <a:moveTo>
                  <a:pt x="226233" y="321626"/>
                </a:moveTo>
                <a:lnTo>
                  <a:pt x="212447" y="321626"/>
                </a:lnTo>
                <a:lnTo>
                  <a:pt x="217783" y="328495"/>
                </a:lnTo>
                <a:lnTo>
                  <a:pt x="221876" y="336073"/>
                </a:lnTo>
                <a:lnTo>
                  <a:pt x="224671" y="344228"/>
                </a:lnTo>
                <a:lnTo>
                  <a:pt x="226114" y="352826"/>
                </a:lnTo>
                <a:lnTo>
                  <a:pt x="236776" y="352826"/>
                </a:lnTo>
                <a:lnTo>
                  <a:pt x="236050" y="345127"/>
                </a:lnTo>
                <a:lnTo>
                  <a:pt x="232675" y="333548"/>
                </a:lnTo>
                <a:lnTo>
                  <a:pt x="227177" y="322832"/>
                </a:lnTo>
                <a:lnTo>
                  <a:pt x="226233" y="321626"/>
                </a:lnTo>
                <a:close/>
              </a:path>
              <a:path w="271780" h="363854">
                <a:moveTo>
                  <a:pt x="219663" y="171180"/>
                </a:moveTo>
                <a:lnTo>
                  <a:pt x="208809" y="171180"/>
                </a:lnTo>
                <a:lnTo>
                  <a:pt x="208809" y="310576"/>
                </a:lnTo>
                <a:lnTo>
                  <a:pt x="219663" y="310576"/>
                </a:lnTo>
                <a:lnTo>
                  <a:pt x="219663" y="171180"/>
                </a:lnTo>
                <a:close/>
              </a:path>
              <a:path w="271780" h="363854">
                <a:moveTo>
                  <a:pt x="115783" y="171180"/>
                </a:moveTo>
                <a:lnTo>
                  <a:pt x="115431" y="171180"/>
                </a:lnTo>
                <a:lnTo>
                  <a:pt x="115667" y="171239"/>
                </a:lnTo>
                <a:close/>
              </a:path>
              <a:path w="271780" h="363854">
                <a:moveTo>
                  <a:pt x="148923" y="171180"/>
                </a:moveTo>
                <a:lnTo>
                  <a:pt x="148572" y="171180"/>
                </a:lnTo>
                <a:lnTo>
                  <a:pt x="148864" y="171239"/>
                </a:lnTo>
                <a:close/>
              </a:path>
              <a:path w="271780" h="363854">
                <a:moveTo>
                  <a:pt x="64988" y="14831"/>
                </a:moveTo>
                <a:lnTo>
                  <a:pt x="63580" y="15178"/>
                </a:lnTo>
                <a:lnTo>
                  <a:pt x="6862" y="28003"/>
                </a:lnTo>
                <a:lnTo>
                  <a:pt x="4985" y="30950"/>
                </a:lnTo>
                <a:lnTo>
                  <a:pt x="5689" y="33971"/>
                </a:lnTo>
                <a:lnTo>
                  <a:pt x="31322" y="148254"/>
                </a:lnTo>
                <a:lnTo>
                  <a:pt x="34018" y="160129"/>
                </a:lnTo>
                <a:lnTo>
                  <a:pt x="27918" y="160129"/>
                </a:lnTo>
                <a:lnTo>
                  <a:pt x="45223" y="160189"/>
                </a:lnTo>
                <a:lnTo>
                  <a:pt x="43168" y="151208"/>
                </a:lnTo>
                <a:lnTo>
                  <a:pt x="53083" y="148963"/>
                </a:lnTo>
                <a:lnTo>
                  <a:pt x="54958" y="146009"/>
                </a:lnTo>
                <a:lnTo>
                  <a:pt x="54255" y="142995"/>
                </a:lnTo>
                <a:lnTo>
                  <a:pt x="53699" y="140452"/>
                </a:lnTo>
                <a:lnTo>
                  <a:pt x="40706" y="140452"/>
                </a:lnTo>
                <a:lnTo>
                  <a:pt x="36365" y="121077"/>
                </a:lnTo>
                <a:lnTo>
                  <a:pt x="43345" y="119468"/>
                </a:lnTo>
                <a:lnTo>
                  <a:pt x="46277" y="118824"/>
                </a:lnTo>
                <a:lnTo>
                  <a:pt x="48155" y="115878"/>
                </a:lnTo>
                <a:lnTo>
                  <a:pt x="47452" y="112857"/>
                </a:lnTo>
                <a:lnTo>
                  <a:pt x="46995" y="110307"/>
                </a:lnTo>
                <a:lnTo>
                  <a:pt x="34018" y="110307"/>
                </a:lnTo>
                <a:lnTo>
                  <a:pt x="29678" y="90944"/>
                </a:lnTo>
                <a:lnTo>
                  <a:pt x="36658" y="89335"/>
                </a:lnTo>
                <a:lnTo>
                  <a:pt x="39592" y="88691"/>
                </a:lnTo>
                <a:lnTo>
                  <a:pt x="41468" y="85744"/>
                </a:lnTo>
                <a:lnTo>
                  <a:pt x="40765" y="82724"/>
                </a:lnTo>
                <a:lnTo>
                  <a:pt x="40205" y="80173"/>
                </a:lnTo>
                <a:lnTo>
                  <a:pt x="27215" y="80173"/>
                </a:lnTo>
                <a:lnTo>
                  <a:pt x="22875" y="60811"/>
                </a:lnTo>
                <a:lnTo>
                  <a:pt x="29855" y="59201"/>
                </a:lnTo>
                <a:lnTo>
                  <a:pt x="32787" y="58558"/>
                </a:lnTo>
                <a:lnTo>
                  <a:pt x="34664" y="55611"/>
                </a:lnTo>
                <a:lnTo>
                  <a:pt x="33962" y="52590"/>
                </a:lnTo>
                <a:lnTo>
                  <a:pt x="33457" y="50040"/>
                </a:lnTo>
                <a:lnTo>
                  <a:pt x="20529" y="50040"/>
                </a:lnTo>
                <a:lnTo>
                  <a:pt x="17596" y="36917"/>
                </a:lnTo>
                <a:lnTo>
                  <a:pt x="60648" y="27112"/>
                </a:lnTo>
                <a:lnTo>
                  <a:pt x="71837" y="27112"/>
                </a:lnTo>
                <a:lnTo>
                  <a:pt x="70093" y="19313"/>
                </a:lnTo>
                <a:lnTo>
                  <a:pt x="69739" y="17901"/>
                </a:lnTo>
                <a:lnTo>
                  <a:pt x="68918" y="16663"/>
                </a:lnTo>
                <a:lnTo>
                  <a:pt x="66456" y="15128"/>
                </a:lnTo>
                <a:lnTo>
                  <a:pt x="64988" y="14831"/>
                </a:lnTo>
                <a:close/>
              </a:path>
              <a:path w="271780" h="363854">
                <a:moveTo>
                  <a:pt x="71837" y="27112"/>
                </a:moveTo>
                <a:lnTo>
                  <a:pt x="60648" y="27112"/>
                </a:lnTo>
                <a:lnTo>
                  <a:pt x="90446" y="160189"/>
                </a:lnTo>
                <a:lnTo>
                  <a:pt x="101589" y="160189"/>
                </a:lnTo>
                <a:lnTo>
                  <a:pt x="71837" y="27112"/>
                </a:lnTo>
                <a:close/>
              </a:path>
              <a:path w="271780" h="363854">
                <a:moveTo>
                  <a:pt x="147751" y="0"/>
                </a:moveTo>
                <a:lnTo>
                  <a:pt x="116547" y="0"/>
                </a:lnTo>
                <a:lnTo>
                  <a:pt x="110096" y="6487"/>
                </a:lnTo>
                <a:lnTo>
                  <a:pt x="110096" y="160189"/>
                </a:lnTo>
                <a:lnTo>
                  <a:pt x="154203" y="160189"/>
                </a:lnTo>
                <a:lnTo>
                  <a:pt x="121062" y="160129"/>
                </a:lnTo>
                <a:lnTo>
                  <a:pt x="121062" y="47911"/>
                </a:lnTo>
                <a:lnTo>
                  <a:pt x="173675" y="47911"/>
                </a:lnTo>
                <a:lnTo>
                  <a:pt x="173675" y="39344"/>
                </a:lnTo>
                <a:lnTo>
                  <a:pt x="171213" y="36917"/>
                </a:lnTo>
                <a:lnTo>
                  <a:pt x="121003" y="36917"/>
                </a:lnTo>
                <a:lnTo>
                  <a:pt x="121062" y="12578"/>
                </a:lnTo>
                <a:lnTo>
                  <a:pt x="122588" y="11043"/>
                </a:lnTo>
                <a:lnTo>
                  <a:pt x="154203" y="11043"/>
                </a:lnTo>
                <a:lnTo>
                  <a:pt x="154203" y="6487"/>
                </a:lnTo>
                <a:lnTo>
                  <a:pt x="147751" y="0"/>
                </a:lnTo>
                <a:close/>
              </a:path>
              <a:path w="271780" h="363854">
                <a:moveTo>
                  <a:pt x="266987" y="23621"/>
                </a:moveTo>
                <a:lnTo>
                  <a:pt x="264603" y="23621"/>
                </a:lnTo>
                <a:lnTo>
                  <a:pt x="262784" y="24933"/>
                </a:lnTo>
                <a:lnTo>
                  <a:pt x="223826" y="52046"/>
                </a:lnTo>
                <a:lnTo>
                  <a:pt x="223708" y="52293"/>
                </a:lnTo>
                <a:lnTo>
                  <a:pt x="222887" y="52937"/>
                </a:lnTo>
                <a:lnTo>
                  <a:pt x="222654" y="53284"/>
                </a:lnTo>
                <a:lnTo>
                  <a:pt x="222595" y="53482"/>
                </a:lnTo>
                <a:lnTo>
                  <a:pt x="157076" y="160189"/>
                </a:lnTo>
                <a:lnTo>
                  <a:pt x="169922" y="160189"/>
                </a:lnTo>
                <a:lnTo>
                  <a:pt x="228810" y="64178"/>
                </a:lnTo>
                <a:lnTo>
                  <a:pt x="248449" y="64178"/>
                </a:lnTo>
                <a:lnTo>
                  <a:pt x="236847" y="56305"/>
                </a:lnTo>
                <a:lnTo>
                  <a:pt x="258262" y="41424"/>
                </a:lnTo>
                <a:lnTo>
                  <a:pt x="269265" y="41424"/>
                </a:lnTo>
                <a:lnTo>
                  <a:pt x="271165" y="30306"/>
                </a:lnTo>
                <a:lnTo>
                  <a:pt x="271509" y="28127"/>
                </a:lnTo>
                <a:lnTo>
                  <a:pt x="270575" y="25924"/>
                </a:lnTo>
                <a:lnTo>
                  <a:pt x="268707" y="24760"/>
                </a:lnTo>
                <a:lnTo>
                  <a:pt x="266987" y="23621"/>
                </a:lnTo>
                <a:close/>
              </a:path>
              <a:path w="271780" h="363854">
                <a:moveTo>
                  <a:pt x="154203" y="47911"/>
                </a:moveTo>
                <a:lnTo>
                  <a:pt x="143293" y="47911"/>
                </a:lnTo>
                <a:lnTo>
                  <a:pt x="143293" y="160129"/>
                </a:lnTo>
                <a:lnTo>
                  <a:pt x="154203" y="160130"/>
                </a:lnTo>
                <a:lnTo>
                  <a:pt x="154203" y="47911"/>
                </a:lnTo>
                <a:close/>
              </a:path>
              <a:path w="271780" h="363854">
                <a:moveTo>
                  <a:pt x="50677" y="138150"/>
                </a:moveTo>
                <a:lnTo>
                  <a:pt x="40706" y="140452"/>
                </a:lnTo>
                <a:lnTo>
                  <a:pt x="53699" y="140452"/>
                </a:lnTo>
                <a:lnTo>
                  <a:pt x="53609" y="140039"/>
                </a:lnTo>
                <a:lnTo>
                  <a:pt x="50677" y="138150"/>
                </a:lnTo>
                <a:close/>
              </a:path>
              <a:path w="271780" h="363854">
                <a:moveTo>
                  <a:pt x="43992" y="108078"/>
                </a:moveTo>
                <a:lnTo>
                  <a:pt x="40998" y="108722"/>
                </a:lnTo>
                <a:lnTo>
                  <a:pt x="34018" y="110307"/>
                </a:lnTo>
                <a:lnTo>
                  <a:pt x="46995" y="110307"/>
                </a:lnTo>
                <a:lnTo>
                  <a:pt x="46924" y="109911"/>
                </a:lnTo>
                <a:lnTo>
                  <a:pt x="43992" y="108078"/>
                </a:lnTo>
                <a:close/>
              </a:path>
              <a:path w="271780" h="363854">
                <a:moveTo>
                  <a:pt x="173675" y="47911"/>
                </a:moveTo>
                <a:lnTo>
                  <a:pt x="162765" y="47911"/>
                </a:lnTo>
                <a:lnTo>
                  <a:pt x="162765" y="97778"/>
                </a:lnTo>
                <a:lnTo>
                  <a:pt x="165231" y="100205"/>
                </a:lnTo>
                <a:lnTo>
                  <a:pt x="171272" y="100205"/>
                </a:lnTo>
                <a:lnTo>
                  <a:pt x="173627" y="97778"/>
                </a:lnTo>
                <a:lnTo>
                  <a:pt x="173675" y="47911"/>
                </a:lnTo>
                <a:close/>
              </a:path>
              <a:path w="271780" h="363854">
                <a:moveTo>
                  <a:pt x="37186" y="77871"/>
                </a:moveTo>
                <a:lnTo>
                  <a:pt x="34254" y="78589"/>
                </a:lnTo>
                <a:lnTo>
                  <a:pt x="27215" y="80173"/>
                </a:lnTo>
                <a:lnTo>
                  <a:pt x="40205" y="80173"/>
                </a:lnTo>
                <a:lnTo>
                  <a:pt x="40118" y="79777"/>
                </a:lnTo>
                <a:lnTo>
                  <a:pt x="37186" y="77871"/>
                </a:lnTo>
                <a:close/>
              </a:path>
              <a:path w="271780" h="363854">
                <a:moveTo>
                  <a:pt x="269265" y="41424"/>
                </a:moveTo>
                <a:lnTo>
                  <a:pt x="258262" y="41424"/>
                </a:lnTo>
                <a:lnTo>
                  <a:pt x="253740" y="67769"/>
                </a:lnTo>
                <a:lnTo>
                  <a:pt x="264762" y="67769"/>
                </a:lnTo>
                <a:lnTo>
                  <a:pt x="269265" y="41424"/>
                </a:lnTo>
                <a:close/>
              </a:path>
              <a:path w="271780" h="363854">
                <a:moveTo>
                  <a:pt x="30442" y="47787"/>
                </a:moveTo>
                <a:lnTo>
                  <a:pt x="20529" y="50040"/>
                </a:lnTo>
                <a:lnTo>
                  <a:pt x="33457" y="50040"/>
                </a:lnTo>
                <a:lnTo>
                  <a:pt x="33374" y="49619"/>
                </a:lnTo>
                <a:lnTo>
                  <a:pt x="30442" y="47787"/>
                </a:lnTo>
                <a:close/>
              </a:path>
              <a:path w="271780" h="363854">
                <a:moveTo>
                  <a:pt x="154203" y="11043"/>
                </a:moveTo>
                <a:lnTo>
                  <a:pt x="141710" y="11043"/>
                </a:lnTo>
                <a:lnTo>
                  <a:pt x="143234" y="12578"/>
                </a:lnTo>
                <a:lnTo>
                  <a:pt x="143234" y="36917"/>
                </a:lnTo>
                <a:lnTo>
                  <a:pt x="154203" y="36917"/>
                </a:lnTo>
                <a:lnTo>
                  <a:pt x="154203" y="11043"/>
                </a:lnTo>
                <a:close/>
              </a:path>
            </a:pathLst>
          </a:custGeom>
          <a:solidFill>
            <a:srgbClr val="33A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837" y="4970259"/>
            <a:ext cx="405765" cy="366395"/>
          </a:xfrm>
          <a:custGeom>
            <a:avLst/>
            <a:gdLst/>
            <a:ahLst/>
            <a:cxnLst/>
            <a:rect l="l" t="t" r="r" b="b"/>
            <a:pathLst>
              <a:path w="405765" h="366395">
                <a:moveTo>
                  <a:pt x="336880" y="312483"/>
                </a:moveTo>
                <a:lnTo>
                  <a:pt x="334225" y="309829"/>
                </a:lnTo>
                <a:lnTo>
                  <a:pt x="311150" y="309829"/>
                </a:lnTo>
                <a:lnTo>
                  <a:pt x="307898" y="309829"/>
                </a:lnTo>
                <a:lnTo>
                  <a:pt x="305206" y="312483"/>
                </a:lnTo>
                <a:lnTo>
                  <a:pt x="305206" y="319011"/>
                </a:lnTo>
                <a:lnTo>
                  <a:pt x="307898" y="321678"/>
                </a:lnTo>
                <a:lnTo>
                  <a:pt x="334225" y="321678"/>
                </a:lnTo>
                <a:lnTo>
                  <a:pt x="336880" y="319011"/>
                </a:lnTo>
                <a:lnTo>
                  <a:pt x="336880" y="312483"/>
                </a:lnTo>
                <a:close/>
              </a:path>
              <a:path w="405765" h="366395">
                <a:moveTo>
                  <a:pt x="336880" y="226047"/>
                </a:moveTo>
                <a:lnTo>
                  <a:pt x="334225" y="223380"/>
                </a:lnTo>
                <a:lnTo>
                  <a:pt x="307898" y="223380"/>
                </a:lnTo>
                <a:lnTo>
                  <a:pt x="305206" y="226047"/>
                </a:lnTo>
                <a:lnTo>
                  <a:pt x="305206" y="232562"/>
                </a:lnTo>
                <a:lnTo>
                  <a:pt x="307898" y="235229"/>
                </a:lnTo>
                <a:lnTo>
                  <a:pt x="311150" y="235229"/>
                </a:lnTo>
                <a:lnTo>
                  <a:pt x="334225" y="235229"/>
                </a:lnTo>
                <a:lnTo>
                  <a:pt x="336880" y="232562"/>
                </a:lnTo>
                <a:lnTo>
                  <a:pt x="336880" y="226047"/>
                </a:lnTo>
                <a:close/>
              </a:path>
              <a:path w="405765" h="366395">
                <a:moveTo>
                  <a:pt x="405358" y="6578"/>
                </a:moveTo>
                <a:lnTo>
                  <a:pt x="398754" y="0"/>
                </a:lnTo>
                <a:lnTo>
                  <a:pt x="223304" y="0"/>
                </a:lnTo>
                <a:lnTo>
                  <a:pt x="216700" y="6578"/>
                </a:lnTo>
                <a:lnTo>
                  <a:pt x="216700" y="46520"/>
                </a:lnTo>
                <a:lnTo>
                  <a:pt x="219379" y="49174"/>
                </a:lnTo>
                <a:lnTo>
                  <a:pt x="225920" y="49174"/>
                </a:lnTo>
                <a:lnTo>
                  <a:pt x="228600" y="46520"/>
                </a:lnTo>
                <a:lnTo>
                  <a:pt x="228638" y="13042"/>
                </a:lnTo>
                <a:lnTo>
                  <a:pt x="229844" y="11785"/>
                </a:lnTo>
                <a:lnTo>
                  <a:pt x="392214" y="11785"/>
                </a:lnTo>
                <a:lnTo>
                  <a:pt x="393534" y="13042"/>
                </a:lnTo>
                <a:lnTo>
                  <a:pt x="393534" y="96634"/>
                </a:lnTo>
                <a:lnTo>
                  <a:pt x="393458" y="108496"/>
                </a:lnTo>
                <a:lnTo>
                  <a:pt x="393458" y="120040"/>
                </a:lnTo>
                <a:lnTo>
                  <a:pt x="392214" y="121297"/>
                </a:lnTo>
                <a:lnTo>
                  <a:pt x="328637" y="121297"/>
                </a:lnTo>
                <a:lnTo>
                  <a:pt x="328637" y="152158"/>
                </a:lnTo>
                <a:lnTo>
                  <a:pt x="293382" y="152158"/>
                </a:lnTo>
                <a:lnTo>
                  <a:pt x="297484" y="133134"/>
                </a:lnTo>
                <a:lnTo>
                  <a:pt x="324535" y="133134"/>
                </a:lnTo>
                <a:lnTo>
                  <a:pt x="328637" y="152158"/>
                </a:lnTo>
                <a:lnTo>
                  <a:pt x="328637" y="121297"/>
                </a:lnTo>
                <a:lnTo>
                  <a:pt x="229895" y="121297"/>
                </a:lnTo>
                <a:lnTo>
                  <a:pt x="228600" y="120040"/>
                </a:lnTo>
                <a:lnTo>
                  <a:pt x="228600" y="108496"/>
                </a:lnTo>
                <a:lnTo>
                  <a:pt x="393458" y="108496"/>
                </a:lnTo>
                <a:lnTo>
                  <a:pt x="393458" y="96634"/>
                </a:lnTo>
                <a:lnTo>
                  <a:pt x="228600" y="96634"/>
                </a:lnTo>
                <a:lnTo>
                  <a:pt x="228600" y="67665"/>
                </a:lnTo>
                <a:lnTo>
                  <a:pt x="225920" y="64998"/>
                </a:lnTo>
                <a:lnTo>
                  <a:pt x="219379" y="64998"/>
                </a:lnTo>
                <a:lnTo>
                  <a:pt x="216700" y="67665"/>
                </a:lnTo>
                <a:lnTo>
                  <a:pt x="216712" y="126504"/>
                </a:lnTo>
                <a:lnTo>
                  <a:pt x="223304" y="133134"/>
                </a:lnTo>
                <a:lnTo>
                  <a:pt x="285369" y="133134"/>
                </a:lnTo>
                <a:lnTo>
                  <a:pt x="281241" y="152158"/>
                </a:lnTo>
                <a:lnTo>
                  <a:pt x="209092" y="152158"/>
                </a:lnTo>
                <a:lnTo>
                  <a:pt x="207987" y="144868"/>
                </a:lnTo>
                <a:lnTo>
                  <a:pt x="205676" y="137883"/>
                </a:lnTo>
                <a:lnTo>
                  <a:pt x="202209" y="131356"/>
                </a:lnTo>
                <a:lnTo>
                  <a:pt x="197624" y="125437"/>
                </a:lnTo>
                <a:lnTo>
                  <a:pt x="197319" y="125171"/>
                </a:lnTo>
                <a:lnTo>
                  <a:pt x="197319" y="154317"/>
                </a:lnTo>
                <a:lnTo>
                  <a:pt x="196557" y="161937"/>
                </a:lnTo>
                <a:lnTo>
                  <a:pt x="182587" y="223558"/>
                </a:lnTo>
                <a:lnTo>
                  <a:pt x="180809" y="231559"/>
                </a:lnTo>
                <a:lnTo>
                  <a:pt x="173799" y="237121"/>
                </a:lnTo>
                <a:lnTo>
                  <a:pt x="146329" y="237121"/>
                </a:lnTo>
                <a:lnTo>
                  <a:pt x="146329" y="248970"/>
                </a:lnTo>
                <a:lnTo>
                  <a:pt x="145199" y="258279"/>
                </a:lnTo>
                <a:lnTo>
                  <a:pt x="128028" y="258279"/>
                </a:lnTo>
                <a:lnTo>
                  <a:pt x="126898" y="248970"/>
                </a:lnTo>
                <a:lnTo>
                  <a:pt x="146329" y="248970"/>
                </a:lnTo>
                <a:lnTo>
                  <a:pt x="146329" y="237121"/>
                </a:lnTo>
                <a:lnTo>
                  <a:pt x="99555" y="237121"/>
                </a:lnTo>
                <a:lnTo>
                  <a:pt x="92544" y="231559"/>
                </a:lnTo>
                <a:lnTo>
                  <a:pt x="90766" y="223558"/>
                </a:lnTo>
                <a:lnTo>
                  <a:pt x="83515" y="191554"/>
                </a:lnTo>
                <a:lnTo>
                  <a:pt x="80822" y="179705"/>
                </a:lnTo>
                <a:lnTo>
                  <a:pt x="77254" y="163944"/>
                </a:lnTo>
                <a:lnTo>
                  <a:pt x="76796" y="161937"/>
                </a:lnTo>
                <a:lnTo>
                  <a:pt x="95097" y="125755"/>
                </a:lnTo>
                <a:lnTo>
                  <a:pt x="107873" y="123126"/>
                </a:lnTo>
                <a:lnTo>
                  <a:pt x="165468" y="123126"/>
                </a:lnTo>
                <a:lnTo>
                  <a:pt x="196265" y="146786"/>
                </a:lnTo>
                <a:lnTo>
                  <a:pt x="197319" y="154317"/>
                </a:lnTo>
                <a:lnTo>
                  <a:pt x="197319" y="125171"/>
                </a:lnTo>
                <a:lnTo>
                  <a:pt x="165417" y="111340"/>
                </a:lnTo>
                <a:lnTo>
                  <a:pt x="107823" y="111340"/>
                </a:lnTo>
                <a:lnTo>
                  <a:pt x="71018" y="131356"/>
                </a:lnTo>
                <a:lnTo>
                  <a:pt x="68656" y="135813"/>
                </a:lnTo>
                <a:lnTo>
                  <a:pt x="68656" y="179705"/>
                </a:lnTo>
                <a:lnTo>
                  <a:pt x="44462" y="179705"/>
                </a:lnTo>
                <a:lnTo>
                  <a:pt x="44462" y="191554"/>
                </a:lnTo>
                <a:lnTo>
                  <a:pt x="44462" y="353491"/>
                </a:lnTo>
                <a:lnTo>
                  <a:pt x="31915" y="353491"/>
                </a:lnTo>
                <a:lnTo>
                  <a:pt x="31915" y="191554"/>
                </a:lnTo>
                <a:lnTo>
                  <a:pt x="44462" y="191554"/>
                </a:lnTo>
                <a:lnTo>
                  <a:pt x="44462" y="179705"/>
                </a:lnTo>
                <a:lnTo>
                  <a:pt x="12128" y="179705"/>
                </a:lnTo>
                <a:lnTo>
                  <a:pt x="11950" y="179527"/>
                </a:lnTo>
                <a:lnTo>
                  <a:pt x="11887" y="164185"/>
                </a:lnTo>
                <a:lnTo>
                  <a:pt x="12128" y="163944"/>
                </a:lnTo>
                <a:lnTo>
                  <a:pt x="65087" y="163944"/>
                </a:lnTo>
                <a:lnTo>
                  <a:pt x="68656" y="179705"/>
                </a:lnTo>
                <a:lnTo>
                  <a:pt x="68656" y="135813"/>
                </a:lnTo>
                <a:lnTo>
                  <a:pt x="67551" y="137883"/>
                </a:lnTo>
                <a:lnTo>
                  <a:pt x="65239" y="144868"/>
                </a:lnTo>
                <a:lnTo>
                  <a:pt x="64135" y="152158"/>
                </a:lnTo>
                <a:lnTo>
                  <a:pt x="5588" y="152158"/>
                </a:lnTo>
                <a:lnTo>
                  <a:pt x="63" y="157607"/>
                </a:lnTo>
                <a:lnTo>
                  <a:pt x="0" y="186055"/>
                </a:lnTo>
                <a:lnTo>
                  <a:pt x="5588" y="191617"/>
                </a:lnTo>
                <a:lnTo>
                  <a:pt x="20091" y="191617"/>
                </a:lnTo>
                <a:lnTo>
                  <a:pt x="20154" y="360121"/>
                </a:lnTo>
                <a:lnTo>
                  <a:pt x="25438" y="365404"/>
                </a:lnTo>
                <a:lnTo>
                  <a:pt x="51054" y="365404"/>
                </a:lnTo>
                <a:lnTo>
                  <a:pt x="56349" y="360121"/>
                </a:lnTo>
                <a:lnTo>
                  <a:pt x="56413" y="353491"/>
                </a:lnTo>
                <a:lnTo>
                  <a:pt x="56413" y="191554"/>
                </a:lnTo>
                <a:lnTo>
                  <a:pt x="71323" y="191554"/>
                </a:lnTo>
                <a:lnTo>
                  <a:pt x="82981" y="235394"/>
                </a:lnTo>
                <a:lnTo>
                  <a:pt x="107823" y="248970"/>
                </a:lnTo>
                <a:lnTo>
                  <a:pt x="115074" y="248970"/>
                </a:lnTo>
                <a:lnTo>
                  <a:pt x="116205" y="258279"/>
                </a:lnTo>
                <a:lnTo>
                  <a:pt x="97243" y="258279"/>
                </a:lnTo>
                <a:lnTo>
                  <a:pt x="87744" y="260197"/>
                </a:lnTo>
                <a:lnTo>
                  <a:pt x="79971" y="265430"/>
                </a:lnTo>
                <a:lnTo>
                  <a:pt x="74726" y="273177"/>
                </a:lnTo>
                <a:lnTo>
                  <a:pt x="72809" y="282625"/>
                </a:lnTo>
                <a:lnTo>
                  <a:pt x="72809" y="290563"/>
                </a:lnTo>
                <a:lnTo>
                  <a:pt x="79286" y="296964"/>
                </a:lnTo>
                <a:lnTo>
                  <a:pt x="131064" y="296964"/>
                </a:lnTo>
                <a:lnTo>
                  <a:pt x="131064" y="336664"/>
                </a:lnTo>
                <a:lnTo>
                  <a:pt x="118275" y="336664"/>
                </a:lnTo>
                <a:lnTo>
                  <a:pt x="108470" y="338112"/>
                </a:lnTo>
                <a:lnTo>
                  <a:pt x="99707" y="342214"/>
                </a:lnTo>
                <a:lnTo>
                  <a:pt x="92506" y="348665"/>
                </a:lnTo>
                <a:lnTo>
                  <a:pt x="87376" y="357111"/>
                </a:lnTo>
                <a:lnTo>
                  <a:pt x="86067" y="360121"/>
                </a:lnTo>
                <a:lnTo>
                  <a:pt x="87490" y="363562"/>
                </a:lnTo>
                <a:lnTo>
                  <a:pt x="90525" y="364871"/>
                </a:lnTo>
                <a:lnTo>
                  <a:pt x="93560" y="366115"/>
                </a:lnTo>
                <a:lnTo>
                  <a:pt x="97002" y="364744"/>
                </a:lnTo>
                <a:lnTo>
                  <a:pt x="99009" y="360070"/>
                </a:lnTo>
                <a:lnTo>
                  <a:pt x="101701" y="353733"/>
                </a:lnTo>
                <a:lnTo>
                  <a:pt x="109537" y="348513"/>
                </a:lnTo>
                <a:lnTo>
                  <a:pt x="164579" y="348513"/>
                </a:lnTo>
                <a:lnTo>
                  <a:pt x="172427" y="353733"/>
                </a:lnTo>
                <a:lnTo>
                  <a:pt x="175818" y="361721"/>
                </a:lnTo>
                <a:lnTo>
                  <a:pt x="177063" y="364744"/>
                </a:lnTo>
                <a:lnTo>
                  <a:pt x="180568" y="366166"/>
                </a:lnTo>
                <a:lnTo>
                  <a:pt x="186626" y="363562"/>
                </a:lnTo>
                <a:lnTo>
                  <a:pt x="188061" y="360121"/>
                </a:lnTo>
                <a:lnTo>
                  <a:pt x="186753" y="357111"/>
                </a:lnTo>
                <a:lnTo>
                  <a:pt x="155841" y="336664"/>
                </a:lnTo>
                <a:lnTo>
                  <a:pt x="142887" y="336664"/>
                </a:lnTo>
                <a:lnTo>
                  <a:pt x="142887" y="296964"/>
                </a:lnTo>
                <a:lnTo>
                  <a:pt x="194183" y="296964"/>
                </a:lnTo>
                <a:lnTo>
                  <a:pt x="200545" y="290563"/>
                </a:lnTo>
                <a:lnTo>
                  <a:pt x="200596" y="285115"/>
                </a:lnTo>
                <a:lnTo>
                  <a:pt x="200596" y="282625"/>
                </a:lnTo>
                <a:lnTo>
                  <a:pt x="198666" y="273151"/>
                </a:lnTo>
                <a:lnTo>
                  <a:pt x="196621" y="270129"/>
                </a:lnTo>
                <a:lnTo>
                  <a:pt x="193446" y="265430"/>
                </a:lnTo>
                <a:lnTo>
                  <a:pt x="188645" y="262204"/>
                </a:lnTo>
                <a:lnTo>
                  <a:pt x="188645" y="275691"/>
                </a:lnTo>
                <a:lnTo>
                  <a:pt x="188645" y="283984"/>
                </a:lnTo>
                <a:lnTo>
                  <a:pt x="187528" y="285115"/>
                </a:lnTo>
                <a:lnTo>
                  <a:pt x="85763" y="285115"/>
                </a:lnTo>
                <a:lnTo>
                  <a:pt x="84632" y="283984"/>
                </a:lnTo>
                <a:lnTo>
                  <a:pt x="84696" y="275691"/>
                </a:lnTo>
                <a:lnTo>
                  <a:pt x="90284" y="270129"/>
                </a:lnTo>
                <a:lnTo>
                  <a:pt x="183070" y="270129"/>
                </a:lnTo>
                <a:lnTo>
                  <a:pt x="188645" y="275691"/>
                </a:lnTo>
                <a:lnTo>
                  <a:pt x="188645" y="262204"/>
                </a:lnTo>
                <a:lnTo>
                  <a:pt x="185674" y="260197"/>
                </a:lnTo>
                <a:lnTo>
                  <a:pt x="176174" y="258279"/>
                </a:lnTo>
                <a:lnTo>
                  <a:pt x="157213" y="258279"/>
                </a:lnTo>
                <a:lnTo>
                  <a:pt x="158343" y="248970"/>
                </a:lnTo>
                <a:lnTo>
                  <a:pt x="165595" y="248970"/>
                </a:lnTo>
                <a:lnTo>
                  <a:pt x="175450" y="247294"/>
                </a:lnTo>
                <a:lnTo>
                  <a:pt x="202018" y="191554"/>
                </a:lnTo>
                <a:lnTo>
                  <a:pt x="257644" y="191554"/>
                </a:lnTo>
                <a:lnTo>
                  <a:pt x="257644" y="359587"/>
                </a:lnTo>
                <a:lnTo>
                  <a:pt x="263436" y="365340"/>
                </a:lnTo>
                <a:lnTo>
                  <a:pt x="378726" y="365340"/>
                </a:lnTo>
                <a:lnTo>
                  <a:pt x="384492" y="359587"/>
                </a:lnTo>
                <a:lnTo>
                  <a:pt x="384492" y="353491"/>
                </a:lnTo>
                <a:lnTo>
                  <a:pt x="384492" y="326351"/>
                </a:lnTo>
                <a:lnTo>
                  <a:pt x="381812" y="323684"/>
                </a:lnTo>
                <a:lnTo>
                  <a:pt x="375285" y="323684"/>
                </a:lnTo>
                <a:lnTo>
                  <a:pt x="372592" y="326351"/>
                </a:lnTo>
                <a:lnTo>
                  <a:pt x="372592" y="353021"/>
                </a:lnTo>
                <a:lnTo>
                  <a:pt x="372122" y="353491"/>
                </a:lnTo>
                <a:lnTo>
                  <a:pt x="270014" y="353491"/>
                </a:lnTo>
                <a:lnTo>
                  <a:pt x="269544" y="353021"/>
                </a:lnTo>
                <a:lnTo>
                  <a:pt x="269544" y="278066"/>
                </a:lnTo>
                <a:lnTo>
                  <a:pt x="372592" y="278066"/>
                </a:lnTo>
                <a:lnTo>
                  <a:pt x="372592" y="305206"/>
                </a:lnTo>
                <a:lnTo>
                  <a:pt x="375285" y="307873"/>
                </a:lnTo>
                <a:lnTo>
                  <a:pt x="381812" y="307873"/>
                </a:lnTo>
                <a:lnTo>
                  <a:pt x="384492" y="305206"/>
                </a:lnTo>
                <a:lnTo>
                  <a:pt x="384492" y="278066"/>
                </a:lnTo>
                <a:lnTo>
                  <a:pt x="384492" y="266217"/>
                </a:lnTo>
                <a:lnTo>
                  <a:pt x="384492" y="191554"/>
                </a:lnTo>
                <a:lnTo>
                  <a:pt x="399516" y="191554"/>
                </a:lnTo>
                <a:lnTo>
                  <a:pt x="405053" y="186055"/>
                </a:lnTo>
                <a:lnTo>
                  <a:pt x="405104" y="179768"/>
                </a:lnTo>
                <a:lnTo>
                  <a:pt x="405104" y="164007"/>
                </a:lnTo>
                <a:lnTo>
                  <a:pt x="405104" y="157607"/>
                </a:lnTo>
                <a:lnTo>
                  <a:pt x="399643" y="152158"/>
                </a:lnTo>
                <a:lnTo>
                  <a:pt x="399516" y="152044"/>
                </a:lnTo>
                <a:lnTo>
                  <a:pt x="393166" y="152044"/>
                </a:lnTo>
                <a:lnTo>
                  <a:pt x="393166" y="164185"/>
                </a:lnTo>
                <a:lnTo>
                  <a:pt x="393166" y="179527"/>
                </a:lnTo>
                <a:lnTo>
                  <a:pt x="392938" y="179768"/>
                </a:lnTo>
                <a:lnTo>
                  <a:pt x="372592" y="179768"/>
                </a:lnTo>
                <a:lnTo>
                  <a:pt x="372592" y="191554"/>
                </a:lnTo>
                <a:lnTo>
                  <a:pt x="372592" y="266217"/>
                </a:lnTo>
                <a:lnTo>
                  <a:pt x="269544" y="266217"/>
                </a:lnTo>
                <a:lnTo>
                  <a:pt x="269544" y="191554"/>
                </a:lnTo>
                <a:lnTo>
                  <a:pt x="372592" y="191554"/>
                </a:lnTo>
                <a:lnTo>
                  <a:pt x="372592" y="179768"/>
                </a:lnTo>
                <a:lnTo>
                  <a:pt x="204698" y="179768"/>
                </a:lnTo>
                <a:lnTo>
                  <a:pt x="208267" y="164007"/>
                </a:lnTo>
                <a:lnTo>
                  <a:pt x="392938" y="164007"/>
                </a:lnTo>
                <a:lnTo>
                  <a:pt x="393166" y="164185"/>
                </a:lnTo>
                <a:lnTo>
                  <a:pt x="393166" y="152044"/>
                </a:lnTo>
                <a:lnTo>
                  <a:pt x="340804" y="152044"/>
                </a:lnTo>
                <a:lnTo>
                  <a:pt x="336702" y="133019"/>
                </a:lnTo>
                <a:lnTo>
                  <a:pt x="398754" y="133019"/>
                </a:lnTo>
                <a:lnTo>
                  <a:pt x="405295" y="126504"/>
                </a:lnTo>
                <a:lnTo>
                  <a:pt x="405358" y="121297"/>
                </a:lnTo>
                <a:lnTo>
                  <a:pt x="405358" y="108496"/>
                </a:lnTo>
                <a:lnTo>
                  <a:pt x="405358" y="96634"/>
                </a:lnTo>
                <a:lnTo>
                  <a:pt x="405358" y="11785"/>
                </a:lnTo>
                <a:lnTo>
                  <a:pt x="405358" y="6578"/>
                </a:lnTo>
                <a:close/>
              </a:path>
            </a:pathLst>
          </a:custGeom>
          <a:solidFill>
            <a:srgbClr val="33A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0849" y="3699509"/>
            <a:ext cx="4210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33A0D7"/>
                </a:solidFill>
                <a:latin typeface="Trebuchet MS"/>
                <a:cs typeface="Trebuchet MS"/>
              </a:rPr>
              <a:t>Техника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4357" y="4523358"/>
            <a:ext cx="6750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33A0D7"/>
                </a:solidFill>
                <a:latin typeface="Trebuchet MS"/>
                <a:cs typeface="Trebuchet MS"/>
              </a:rPr>
              <a:t>Канц-</a:t>
            </a:r>
            <a:r>
              <a:rPr sz="800" spc="-10" dirty="0">
                <a:solidFill>
                  <a:srgbClr val="33A0D7"/>
                </a:solidFill>
                <a:latin typeface="Trebuchet MS"/>
                <a:cs typeface="Trebuchet MS"/>
              </a:rPr>
              <a:t>товары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223" y="5378577"/>
            <a:ext cx="38481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33A0D7"/>
                </a:solidFill>
                <a:latin typeface="Trebuchet MS"/>
                <a:cs typeface="Trebuchet MS"/>
              </a:rPr>
              <a:t>Мебель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2188" y="3148528"/>
            <a:ext cx="871219" cy="65214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spc="-155" dirty="0">
                <a:solidFill>
                  <a:srgbClr val="33A0D7"/>
                </a:solidFill>
                <a:latin typeface="Trebuchet MS"/>
                <a:cs typeface="Trebuchet MS"/>
              </a:rPr>
              <a:t>15</a:t>
            </a:r>
            <a:r>
              <a:rPr sz="2000" spc="-10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439"/>
              </a:spcBef>
            </a:pPr>
            <a:r>
              <a:rPr sz="700" spc="-10" dirty="0">
                <a:latin typeface="Trebuchet MS"/>
                <a:cs typeface="Trebuchet MS"/>
              </a:rPr>
              <a:t>Компьютер/ноутбук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06751" y="3148528"/>
            <a:ext cx="438150" cy="65214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55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700" spc="-10" dirty="0">
                <a:latin typeface="Trebuchet MS"/>
                <a:cs typeface="Trebuchet MS"/>
              </a:rPr>
              <a:t>Проектор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21734" y="3148528"/>
            <a:ext cx="410209" cy="65214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439"/>
              </a:spcBef>
            </a:pPr>
            <a:r>
              <a:rPr sz="700" spc="-10" dirty="0">
                <a:latin typeface="Trebuchet MS"/>
                <a:cs typeface="Trebuchet MS"/>
              </a:rPr>
              <a:t>Экран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12188" y="3917610"/>
            <a:ext cx="942340" cy="75628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434"/>
              </a:spcBef>
            </a:pPr>
            <a:r>
              <a:rPr sz="700" dirty="0">
                <a:latin typeface="Trebuchet MS"/>
                <a:cs typeface="Trebuchet MS"/>
              </a:rPr>
              <a:t>Доска</a:t>
            </a:r>
            <a:r>
              <a:rPr sz="700" spc="10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магнитно-</a:t>
            </a:r>
            <a:endParaRPr sz="700">
              <a:latin typeface="Trebuchet MS"/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sz="700" dirty="0">
                <a:latin typeface="Trebuchet MS"/>
                <a:cs typeface="Trebuchet MS"/>
              </a:rPr>
              <a:t>маркерная</a:t>
            </a:r>
            <a:r>
              <a:rPr sz="700" spc="120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90*120</a:t>
            </a:r>
            <a:r>
              <a:rPr sz="700" spc="45" dirty="0">
                <a:latin typeface="Trebuchet MS"/>
                <a:cs typeface="Trebuchet MS"/>
              </a:rPr>
              <a:t> </a:t>
            </a:r>
            <a:r>
              <a:rPr sz="700" spc="-25" dirty="0">
                <a:latin typeface="Trebuchet MS"/>
                <a:cs typeface="Trebuchet MS"/>
              </a:rPr>
              <a:t>см.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06751" y="3917610"/>
            <a:ext cx="436880" cy="6496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35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700" spc="-10" dirty="0">
                <a:latin typeface="Trebuchet MS"/>
                <a:cs typeface="Trebuchet MS"/>
              </a:rPr>
              <a:t>Флипчарт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1734" y="4019245"/>
            <a:ext cx="1019175" cy="65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875"/>
              </a:spcBef>
            </a:pPr>
            <a:r>
              <a:rPr sz="700" dirty="0">
                <a:latin typeface="Trebuchet MS"/>
                <a:cs typeface="Trebuchet MS"/>
              </a:rPr>
              <a:t>Блокнот</a:t>
            </a:r>
            <a:r>
              <a:rPr sz="700" spc="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для</a:t>
            </a:r>
            <a:r>
              <a:rPr sz="700" spc="-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флипчарта</a:t>
            </a:r>
            <a:endParaRPr sz="7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700" dirty="0">
                <a:latin typeface="Trebuchet MS"/>
                <a:cs typeface="Trebuchet MS"/>
              </a:rPr>
              <a:t>BRAUBERG,</a:t>
            </a:r>
            <a:r>
              <a:rPr sz="700" spc="45" dirty="0">
                <a:latin typeface="Trebuchet MS"/>
                <a:cs typeface="Trebuchet MS"/>
              </a:rPr>
              <a:t> </a:t>
            </a:r>
            <a:r>
              <a:rPr sz="700" dirty="0">
                <a:latin typeface="Trebuchet MS"/>
                <a:cs typeface="Trebuchet MS"/>
              </a:rPr>
              <a:t>20</a:t>
            </a:r>
            <a:r>
              <a:rPr sz="700" spc="4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листов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2188" y="4875999"/>
            <a:ext cx="617855" cy="6502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spc="-155" dirty="0">
                <a:solidFill>
                  <a:srgbClr val="33A0D7"/>
                </a:solidFill>
                <a:latin typeface="Trebuchet MS"/>
                <a:cs typeface="Trebuchet MS"/>
              </a:rPr>
              <a:t>15</a:t>
            </a:r>
            <a:r>
              <a:rPr sz="2000" spc="-9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434"/>
              </a:spcBef>
            </a:pPr>
            <a:r>
              <a:rPr sz="700" dirty="0">
                <a:latin typeface="Trebuchet MS"/>
                <a:cs typeface="Trebuchet MS"/>
              </a:rPr>
              <a:t>Стул</a:t>
            </a:r>
            <a:r>
              <a:rPr sz="700" spc="3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офисный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06751" y="4875999"/>
            <a:ext cx="623570" cy="6502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45"/>
              </a:spcBef>
            </a:pPr>
            <a:r>
              <a:rPr sz="2000" spc="-155" dirty="0">
                <a:solidFill>
                  <a:srgbClr val="33A0D7"/>
                </a:solidFill>
                <a:latin typeface="Trebuchet MS"/>
                <a:cs typeface="Trebuchet MS"/>
              </a:rPr>
              <a:t>15</a:t>
            </a:r>
            <a:r>
              <a:rPr sz="2000" spc="-10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700" dirty="0">
                <a:latin typeface="Trebuchet MS"/>
                <a:cs typeface="Trebuchet MS"/>
              </a:rPr>
              <a:t>Стол</a:t>
            </a:r>
            <a:r>
              <a:rPr sz="700" spc="8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офисный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21734" y="4979034"/>
            <a:ext cx="1073150" cy="547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350" dirty="0">
                <a:solidFill>
                  <a:srgbClr val="33A0D7"/>
                </a:solidFill>
                <a:latin typeface="Trebuchet MS"/>
                <a:cs typeface="Trebuchet MS"/>
              </a:rPr>
              <a:t>1</a:t>
            </a:r>
            <a:r>
              <a:rPr sz="2000" spc="-9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3A0D7"/>
                </a:solidFill>
                <a:latin typeface="Trebuchet MS"/>
                <a:cs typeface="Trebuchet MS"/>
              </a:rPr>
              <a:t>шт.</a:t>
            </a:r>
            <a:endParaRPr sz="12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875"/>
              </a:spcBef>
            </a:pPr>
            <a:r>
              <a:rPr sz="700" dirty="0">
                <a:latin typeface="Trebuchet MS"/>
                <a:cs typeface="Trebuchet MS"/>
              </a:rPr>
              <a:t>Тумба</a:t>
            </a:r>
            <a:r>
              <a:rPr sz="700" spc="-40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для</a:t>
            </a:r>
            <a:r>
              <a:rPr sz="700" spc="-45" dirty="0">
                <a:latin typeface="Trebuchet MS"/>
                <a:cs typeface="Trebuchet MS"/>
              </a:rPr>
              <a:t> </a:t>
            </a:r>
            <a:r>
              <a:rPr sz="700" spc="-10" dirty="0">
                <a:latin typeface="Trebuchet MS"/>
                <a:cs typeface="Trebuchet MS"/>
              </a:rPr>
              <a:t>канц. товаров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67586" y="3059810"/>
            <a:ext cx="3602354" cy="2677160"/>
            <a:chOff x="1267586" y="3059810"/>
            <a:chExt cx="3602354" cy="2677160"/>
          </a:xfrm>
        </p:grpSpPr>
        <p:sp>
          <p:nvSpPr>
            <p:cNvPr id="41" name="object 41"/>
            <p:cNvSpPr/>
            <p:nvPr/>
          </p:nvSpPr>
          <p:spPr>
            <a:xfrm>
              <a:off x="1277111" y="3069335"/>
              <a:ext cx="3592829" cy="1780539"/>
            </a:xfrm>
            <a:custGeom>
              <a:avLst/>
              <a:gdLst/>
              <a:ahLst/>
              <a:cxnLst/>
              <a:rect l="l" t="t" r="r" b="b"/>
              <a:pathLst>
                <a:path w="3592829" h="1780539">
                  <a:moveTo>
                    <a:pt x="155447" y="886968"/>
                  </a:moveTo>
                  <a:lnTo>
                    <a:pt x="3592322" y="886968"/>
                  </a:lnTo>
                </a:path>
                <a:path w="3592829" h="1780539">
                  <a:moveTo>
                    <a:pt x="155447" y="1780032"/>
                  </a:moveTo>
                  <a:lnTo>
                    <a:pt x="3592322" y="1780032"/>
                  </a:lnTo>
                </a:path>
                <a:path w="3592829" h="1780539">
                  <a:moveTo>
                    <a:pt x="11455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77111" y="3928490"/>
              <a:ext cx="114935" cy="19050"/>
            </a:xfrm>
            <a:custGeom>
              <a:avLst/>
              <a:gdLst/>
              <a:ahLst/>
              <a:cxnLst/>
              <a:rect l="l" t="t" r="r" b="b"/>
              <a:pathLst>
                <a:path w="114934" h="19050">
                  <a:moveTo>
                    <a:pt x="0" y="19049"/>
                  </a:moveTo>
                  <a:lnTo>
                    <a:pt x="114553" y="19049"/>
                  </a:lnTo>
                  <a:lnTo>
                    <a:pt x="114553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77111" y="3060191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4">
                  <a:moveTo>
                    <a:pt x="0" y="0"/>
                  </a:moveTo>
                  <a:lnTo>
                    <a:pt x="0" y="87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7111" y="3949826"/>
              <a:ext cx="114935" cy="19050"/>
            </a:xfrm>
            <a:custGeom>
              <a:avLst/>
              <a:gdLst/>
              <a:ahLst/>
              <a:cxnLst/>
              <a:rect l="l" t="t" r="r" b="b"/>
              <a:pathLst>
                <a:path w="114934" h="19050">
                  <a:moveTo>
                    <a:pt x="0" y="19050"/>
                  </a:moveTo>
                  <a:lnTo>
                    <a:pt x="114553" y="19050"/>
                  </a:lnTo>
                  <a:lnTo>
                    <a:pt x="114553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7111" y="3950207"/>
              <a:ext cx="114935" cy="1778000"/>
            </a:xfrm>
            <a:custGeom>
              <a:avLst/>
              <a:gdLst/>
              <a:ahLst/>
              <a:cxnLst/>
              <a:rect l="l" t="t" r="r" b="b"/>
              <a:pathLst>
                <a:path w="114934" h="1778000">
                  <a:moveTo>
                    <a:pt x="114553" y="877824"/>
                  </a:moveTo>
                  <a:lnTo>
                    <a:pt x="0" y="877824"/>
                  </a:lnTo>
                </a:path>
                <a:path w="114934" h="1778000">
                  <a:moveTo>
                    <a:pt x="0" y="0"/>
                  </a:moveTo>
                  <a:lnTo>
                    <a:pt x="0" y="878205"/>
                  </a:lnTo>
                </a:path>
                <a:path w="114934" h="1778000">
                  <a:moveTo>
                    <a:pt x="114553" y="908304"/>
                  </a:moveTo>
                  <a:lnTo>
                    <a:pt x="0" y="908304"/>
                  </a:lnTo>
                </a:path>
                <a:path w="114934" h="1778000">
                  <a:moveTo>
                    <a:pt x="114553" y="1776984"/>
                  </a:moveTo>
                  <a:lnTo>
                    <a:pt x="0" y="1776984"/>
                  </a:lnTo>
                </a:path>
                <a:path w="114934" h="1778000">
                  <a:moveTo>
                    <a:pt x="0" y="899160"/>
                  </a:moveTo>
                  <a:lnTo>
                    <a:pt x="0" y="1777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084311" y="1564970"/>
            <a:ext cx="362521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 err="1">
                <a:solidFill>
                  <a:srgbClr val="33A0D7"/>
                </a:solidFill>
                <a:latin typeface="Trebuchet MS"/>
                <a:cs typeface="Trebuchet MS"/>
              </a:rPr>
              <a:t>Муниципалитеты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85250" y="4726101"/>
            <a:ext cx="2499360" cy="7639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Выделение</a:t>
            </a:r>
            <a:r>
              <a:rPr sz="1400" spc="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ставки</a:t>
            </a:r>
            <a:r>
              <a:rPr sz="14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34343"/>
                </a:solidFill>
                <a:latin typeface="Trebuchet MS"/>
                <a:cs typeface="Trebuchet MS"/>
              </a:rPr>
              <a:t>тренера</a:t>
            </a:r>
            <a:r>
              <a:rPr sz="14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350" dirty="0">
                <a:solidFill>
                  <a:srgbClr val="434343"/>
                </a:solidFill>
                <a:latin typeface="Trebuchet MS"/>
                <a:cs typeface="Trebuchet MS"/>
              </a:rPr>
              <a:t>–</a:t>
            </a:r>
            <a:endParaRPr sz="1400" dirty="0">
              <a:latin typeface="Trebuchet MS"/>
              <a:cs typeface="Trebuchet MS"/>
            </a:endParaRPr>
          </a:p>
          <a:p>
            <a:pPr marL="805180" marR="8255" indent="127635" algn="r">
              <a:lnSpc>
                <a:spcPct val="114300"/>
              </a:lnSpc>
              <a:spcBef>
                <a:spcPts val="25"/>
              </a:spcBef>
            </a:pPr>
            <a:r>
              <a:rPr sz="1400" dirty="0">
                <a:solidFill>
                  <a:srgbClr val="33A0D7"/>
                </a:solidFill>
                <a:latin typeface="Trebuchet MS"/>
                <a:cs typeface="Trebuchet MS"/>
              </a:rPr>
              <a:t>средняя</a:t>
            </a:r>
            <a:r>
              <a:rPr sz="1400" spc="6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33A0D7"/>
                </a:solidFill>
                <a:latin typeface="Trebuchet MS"/>
                <a:cs typeface="Trebuchet MS"/>
              </a:rPr>
              <a:t>зарплата </a:t>
            </a:r>
            <a:r>
              <a:rPr sz="1400" spc="100" dirty="0">
                <a:solidFill>
                  <a:srgbClr val="33A0D7"/>
                </a:solidFill>
                <a:latin typeface="Trebuchet MS"/>
                <a:cs typeface="Trebuchet MS"/>
              </a:rPr>
              <a:t>40</a:t>
            </a:r>
            <a:r>
              <a:rPr sz="1400" spc="-8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135" dirty="0">
                <a:solidFill>
                  <a:srgbClr val="33A0D7"/>
                </a:solidFill>
                <a:latin typeface="Trebuchet MS"/>
                <a:cs typeface="Trebuchet MS"/>
              </a:rPr>
              <a:t>000</a:t>
            </a:r>
            <a:r>
              <a:rPr sz="1400" spc="-6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3A0D7"/>
                </a:solidFill>
                <a:latin typeface="Trebuchet MS"/>
                <a:cs typeface="Trebuchet MS"/>
              </a:rPr>
              <a:t>руб.</a:t>
            </a:r>
            <a:r>
              <a:rPr sz="1400" spc="-7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3A0D7"/>
                </a:solidFill>
                <a:latin typeface="Trebuchet MS"/>
                <a:cs typeface="Trebuchet MS"/>
              </a:rPr>
              <a:t>в</a:t>
            </a:r>
            <a:r>
              <a:rPr sz="1400" spc="-7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33A0D7"/>
                </a:solidFill>
                <a:latin typeface="Trebuchet MS"/>
                <a:cs typeface="Trebuchet MS"/>
              </a:rPr>
              <a:t>месяц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35008" y="3460546"/>
            <a:ext cx="2668270" cy="7635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255" indent="5715" algn="just">
              <a:lnSpc>
                <a:spcPct val="114999"/>
              </a:lnSpc>
              <a:spcBef>
                <a:spcPts val="110"/>
              </a:spcBef>
            </a:pPr>
            <a:r>
              <a:rPr sz="1400" dirty="0" err="1">
                <a:solidFill>
                  <a:srgbClr val="434343"/>
                </a:solidFill>
                <a:latin typeface="Trebuchet MS"/>
                <a:cs typeface="Trebuchet MS"/>
              </a:rPr>
              <a:t>Ремонт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,</a:t>
            </a:r>
            <a:r>
              <a:rPr sz="1400" spc="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Trebuchet MS"/>
                <a:cs typeface="Trebuchet MS"/>
              </a:rPr>
              <a:t>методологические </a:t>
            </a: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материалы,</a:t>
            </a:r>
            <a:r>
              <a:rPr sz="1400" spc="7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3A0D7"/>
                </a:solidFill>
                <a:latin typeface="Trebuchet MS"/>
                <a:cs typeface="Trebuchet MS"/>
              </a:rPr>
              <a:t>средняя</a:t>
            </a:r>
            <a:r>
              <a:rPr sz="1400" spc="2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3A0D7"/>
                </a:solidFill>
                <a:latin typeface="Trebuchet MS"/>
                <a:cs typeface="Trebuchet MS"/>
              </a:rPr>
              <a:t>стоимость</a:t>
            </a:r>
            <a:endParaRPr sz="1400" dirty="0">
              <a:latin typeface="Trebuchet MS"/>
              <a:cs typeface="Trebuchet MS"/>
            </a:endParaRPr>
          </a:p>
          <a:p>
            <a:pPr marL="1555115" algn="just">
              <a:lnSpc>
                <a:spcPct val="100000"/>
              </a:lnSpc>
              <a:spcBef>
                <a:spcPts val="270"/>
              </a:spcBef>
            </a:pPr>
            <a:r>
              <a:rPr sz="1400" spc="100" dirty="0">
                <a:solidFill>
                  <a:srgbClr val="33A0D7"/>
                </a:solidFill>
                <a:latin typeface="Trebuchet MS"/>
                <a:cs typeface="Trebuchet MS"/>
              </a:rPr>
              <a:t>800</a:t>
            </a:r>
            <a:r>
              <a:rPr sz="1400" spc="-5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33A0D7"/>
                </a:solidFill>
                <a:latin typeface="Trebuchet MS"/>
                <a:cs typeface="Trebuchet MS"/>
              </a:rPr>
              <a:t>тыс.</a:t>
            </a:r>
            <a:r>
              <a:rPr sz="1400" spc="-8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33A0D7"/>
                </a:solidFill>
                <a:latin typeface="Trebuchet MS"/>
                <a:cs typeface="Trebuchet MS"/>
              </a:rPr>
              <a:t>руб.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37318" y="2571673"/>
            <a:ext cx="1963420" cy="5194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solidFill>
                  <a:srgbClr val="434343"/>
                </a:solidFill>
                <a:latin typeface="Trebuchet MS"/>
                <a:cs typeface="Trebuchet MS"/>
              </a:rPr>
              <a:t>Выделение</a:t>
            </a:r>
            <a:r>
              <a:rPr sz="140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Trebuchet MS"/>
                <a:cs typeface="Trebuchet MS"/>
              </a:rPr>
              <a:t>помещения</a:t>
            </a:r>
            <a:endParaRPr sz="14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33A0D7"/>
                </a:solidFill>
                <a:latin typeface="Trebuchet MS"/>
                <a:cs typeface="Trebuchet MS"/>
              </a:rPr>
              <a:t>от</a:t>
            </a:r>
            <a:r>
              <a:rPr sz="1400" spc="-3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33A0D7"/>
                </a:solidFill>
                <a:latin typeface="Trebuchet MS"/>
                <a:cs typeface="Trebuchet MS"/>
              </a:rPr>
              <a:t>30</a:t>
            </a:r>
            <a:r>
              <a:rPr sz="1400" spc="-50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3A0D7"/>
                </a:solidFill>
                <a:latin typeface="Trebuchet MS"/>
                <a:cs typeface="Trebuchet MS"/>
              </a:rPr>
              <a:t>до</a:t>
            </a:r>
            <a:r>
              <a:rPr sz="1400" spc="-3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33A0D7"/>
                </a:solidFill>
                <a:latin typeface="Trebuchet MS"/>
                <a:cs typeface="Trebuchet MS"/>
              </a:rPr>
              <a:t>50</a:t>
            </a:r>
            <a:r>
              <a:rPr sz="1400" spc="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33A0D7"/>
                </a:solidFill>
                <a:latin typeface="Trebuchet MS"/>
                <a:cs typeface="Trebuchet MS"/>
              </a:rPr>
              <a:t>кв</a:t>
            </a:r>
            <a:r>
              <a:rPr sz="1400" spc="-65" dirty="0">
                <a:solidFill>
                  <a:srgbClr val="33A0D7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3A0D7"/>
                </a:solidFill>
                <a:latin typeface="Trebuchet MS"/>
                <a:cs typeface="Trebuchet MS"/>
              </a:rPr>
              <a:t>метров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653</Words>
  <Application>Microsoft Office PowerPoint</Application>
  <PresentationFormat>Широкоэкранный</PresentationFormat>
  <Paragraphs>220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MT</vt:lpstr>
      <vt:lpstr>Calibri</vt:lpstr>
      <vt:lpstr>Courier New</vt:lpstr>
      <vt:lpstr>Trebuchet MS</vt:lpstr>
      <vt:lpstr>Office Theme</vt:lpstr>
      <vt:lpstr>Платформа развития муниципалитетов</vt:lpstr>
      <vt:lpstr>ПРОБЛЕМА</vt:lpstr>
      <vt:lpstr>СУТЬ ПРОЕКТА Краткое описание предлагаемого решения, конкурентные преимущества</vt:lpstr>
      <vt:lpstr>СУТЬ ПРОЕКТА</vt:lpstr>
      <vt:lpstr>ЦЕЛЕВАЯ АУДИТОРИЯ Ключевые параметры, сегменты и специфические черты каждого сегмента</vt:lpstr>
      <vt:lpstr>СТЕЙКХОЛДЕРЫ На кого еще повлияет проект? Кто в нем заинтересован или может оказать поддержку?</vt:lpstr>
      <vt:lpstr>ТЕКУЩАЯ СТАДИЯ ПРОЕКТА</vt:lpstr>
      <vt:lpstr>ПЛАН РЕАЛИЗАЦИИ ПРОЕКТА Основные этапы и контрольные точки, ведущие к промежуточным и конечным результатам</vt:lpstr>
      <vt:lpstr>СТОИМОСТЬ ПРОЕКТА</vt:lpstr>
      <vt:lpstr>РЕСУРСНОЕ ОБЕСПЕЧЕНИЕ</vt:lpstr>
      <vt:lpstr>КОМАНДА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Пользователь</cp:lastModifiedBy>
  <cp:revision>2</cp:revision>
  <dcterms:created xsi:type="dcterms:W3CDTF">2023-12-09T16:15:32Z</dcterms:created>
  <dcterms:modified xsi:type="dcterms:W3CDTF">2023-12-09T16:29:31Z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2023-12-09T00:00:00Z</vt:filetime>
  </property>
  <property fmtid="{D5CDD505-2E9C-101B-9397-08002B2CF9AE}" pid="5" name="Producer">
    <vt:lpwstr>Microsoft® PowerPoint® 2019</vt:lpwstr>
  </property>
</Properties>
</file>