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DCD70C"/>
    <a:srgbClr val="F0E84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74" y="-77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764208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912500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00714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46562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18563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949531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1949399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642576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7356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519776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03609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6CFC81-5EE4-4930-ACD9-63571D22CF8F}" type="datetimeFigureOut">
              <a:rPr lang="ru-RU" smtClean="0"/>
              <a:t>09.09.2023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92E435-D3A1-44D1-90B4-6823F06AC02E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3528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1560" y="169223"/>
            <a:ext cx="4098768" cy="522344"/>
          </a:xfrm>
          <a:custGeom>
            <a:avLst/>
            <a:gdLst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0 w 3744416"/>
              <a:gd name="connsiteY3" fmla="*/ 504056 h 504056"/>
              <a:gd name="connsiteX4" fmla="*/ 0 w 3744416"/>
              <a:gd name="connsiteY4" fmla="*/ 0 h 504056"/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228600 w 3744416"/>
              <a:gd name="connsiteY3" fmla="*/ 494912 h 504056"/>
              <a:gd name="connsiteX4" fmla="*/ 0 w 3744416"/>
              <a:gd name="connsiteY4" fmla="*/ 0 h 504056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28600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65176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0 w 3744416"/>
              <a:gd name="connsiteY4" fmla="*/ 0 h 5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744416" h="522344">
                <a:moveTo>
                  <a:pt x="0" y="0"/>
                </a:moveTo>
                <a:lnTo>
                  <a:pt x="3744416" y="0"/>
                </a:lnTo>
                <a:lnTo>
                  <a:pt x="3534104" y="522344"/>
                </a:lnTo>
                <a:lnTo>
                  <a:pt x="210312" y="522344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Заявить о себе</a:t>
            </a:r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4656616" y="14896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Реклама продукта через популярных фермеров-</a:t>
            </a:r>
            <a:r>
              <a:rPr lang="ru-RU" sz="1600" dirty="0" err="1" smtClean="0"/>
              <a:t>блогеров</a:t>
            </a:r>
            <a:r>
              <a:rPr lang="ru-RU" sz="1600" dirty="0" smtClean="0"/>
              <a:t>, участие в с/х выставках ссылка на </a:t>
            </a:r>
            <a:r>
              <a:rPr lang="ru-RU" sz="1600" dirty="0" err="1" smtClean="0"/>
              <a:t>ютуб</a:t>
            </a:r>
            <a:r>
              <a:rPr lang="ru-RU" sz="1600" dirty="0"/>
              <a:t>-</a:t>
            </a:r>
            <a:r>
              <a:rPr lang="ru-RU" sz="1600" dirty="0" smtClean="0"/>
              <a:t>канал и сайт</a:t>
            </a:r>
            <a:endParaRPr lang="ru-RU" sz="1600" dirty="0"/>
          </a:p>
        </p:txBody>
      </p:sp>
      <p:sp>
        <p:nvSpPr>
          <p:cNvPr id="6" name="TextBox 5"/>
          <p:cNvSpPr txBox="1"/>
          <p:nvPr/>
        </p:nvSpPr>
        <p:spPr>
          <a:xfrm>
            <a:off x="4353768" y="168347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7" name="Прямоугольник 3"/>
          <p:cNvSpPr/>
          <p:nvPr/>
        </p:nvSpPr>
        <p:spPr>
          <a:xfrm>
            <a:off x="459592" y="845893"/>
            <a:ext cx="3528392" cy="522344"/>
          </a:xfrm>
          <a:custGeom>
            <a:avLst/>
            <a:gdLst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0 w 3744416"/>
              <a:gd name="connsiteY3" fmla="*/ 504056 h 504056"/>
              <a:gd name="connsiteX4" fmla="*/ 0 w 3744416"/>
              <a:gd name="connsiteY4" fmla="*/ 0 h 504056"/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228600 w 3744416"/>
              <a:gd name="connsiteY3" fmla="*/ 494912 h 504056"/>
              <a:gd name="connsiteX4" fmla="*/ 0 w 3744416"/>
              <a:gd name="connsiteY4" fmla="*/ 0 h 504056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28600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65176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106176 w 3744416"/>
              <a:gd name="connsiteY4" fmla="*/ 284554 h 522344"/>
              <a:gd name="connsiteX5" fmla="*/ 0 w 3744416"/>
              <a:gd name="connsiteY5" fmla="*/ 0 h 5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4416" h="522344">
                <a:moveTo>
                  <a:pt x="0" y="0"/>
                </a:moveTo>
                <a:lnTo>
                  <a:pt x="3744416" y="0"/>
                </a:lnTo>
                <a:lnTo>
                  <a:pt x="3534104" y="522344"/>
                </a:lnTo>
                <a:lnTo>
                  <a:pt x="210312" y="522344"/>
                </a:lnTo>
                <a:cubicBezTo>
                  <a:pt x="169504" y="424793"/>
                  <a:pt x="146984" y="382105"/>
                  <a:pt x="106176" y="284554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3">
              <a:shade val="50000"/>
            </a:schemeClr>
          </a:lnRef>
          <a:fillRef idx="1">
            <a:schemeClr val="accent3"/>
          </a:fillRef>
          <a:effectRef idx="0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Познакомить с предложением</a:t>
            </a:r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4353768" y="843967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4666888" y="845893"/>
            <a:ext cx="367240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err="1" smtClean="0"/>
              <a:t>Ютуб</a:t>
            </a:r>
            <a:r>
              <a:rPr lang="ru-RU" sz="1600" dirty="0" smtClean="0"/>
              <a:t>-канал с ссылкой на сайт компании</a:t>
            </a:r>
            <a:endParaRPr lang="ru-RU" sz="1600" dirty="0"/>
          </a:p>
        </p:txBody>
      </p:sp>
      <p:sp>
        <p:nvSpPr>
          <p:cNvPr id="10" name="Прямоугольник 3"/>
          <p:cNvSpPr/>
          <p:nvPr/>
        </p:nvSpPr>
        <p:spPr>
          <a:xfrm>
            <a:off x="675616" y="1520637"/>
            <a:ext cx="3096344" cy="808826"/>
          </a:xfrm>
          <a:custGeom>
            <a:avLst/>
            <a:gdLst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0 w 3744416"/>
              <a:gd name="connsiteY3" fmla="*/ 504056 h 504056"/>
              <a:gd name="connsiteX4" fmla="*/ 0 w 3744416"/>
              <a:gd name="connsiteY4" fmla="*/ 0 h 504056"/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228600 w 3744416"/>
              <a:gd name="connsiteY3" fmla="*/ 494912 h 504056"/>
              <a:gd name="connsiteX4" fmla="*/ 0 w 3744416"/>
              <a:gd name="connsiteY4" fmla="*/ 0 h 504056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28600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65176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106176 w 3744416"/>
              <a:gd name="connsiteY4" fmla="*/ 284554 h 522344"/>
              <a:gd name="connsiteX5" fmla="*/ 0 w 3744416"/>
              <a:gd name="connsiteY5" fmla="*/ 0 h 5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4416" h="522344">
                <a:moveTo>
                  <a:pt x="0" y="0"/>
                </a:moveTo>
                <a:lnTo>
                  <a:pt x="3744416" y="0"/>
                </a:lnTo>
                <a:lnTo>
                  <a:pt x="3534104" y="522344"/>
                </a:lnTo>
                <a:lnTo>
                  <a:pt x="210312" y="522344"/>
                </a:lnTo>
                <a:cubicBezTo>
                  <a:pt x="169504" y="424793"/>
                  <a:pt x="146984" y="382105"/>
                  <a:pt x="106176" y="284554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Создать заинтересованность</a:t>
            </a:r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4346912" y="1663440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4666888" y="1357481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На сайте и </a:t>
            </a:r>
            <a:r>
              <a:rPr lang="ru-RU" sz="1600" dirty="0" err="1" smtClean="0"/>
              <a:t>ютуб</a:t>
            </a:r>
            <a:r>
              <a:rPr lang="ru-RU" sz="1600" dirty="0" smtClean="0"/>
              <a:t>-канале будут размещены результаты внедрения установок на фермы и отзывы фермеров</a:t>
            </a:r>
            <a:endParaRPr lang="ru-RU" sz="1600" dirty="0"/>
          </a:p>
        </p:txBody>
      </p:sp>
      <p:sp>
        <p:nvSpPr>
          <p:cNvPr id="13" name="Прямоугольник 3"/>
          <p:cNvSpPr/>
          <p:nvPr/>
        </p:nvSpPr>
        <p:spPr>
          <a:xfrm>
            <a:off x="891640" y="2481166"/>
            <a:ext cx="2664296" cy="1034977"/>
          </a:xfrm>
          <a:custGeom>
            <a:avLst/>
            <a:gdLst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0 w 3744416"/>
              <a:gd name="connsiteY3" fmla="*/ 504056 h 504056"/>
              <a:gd name="connsiteX4" fmla="*/ 0 w 3744416"/>
              <a:gd name="connsiteY4" fmla="*/ 0 h 504056"/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228600 w 3744416"/>
              <a:gd name="connsiteY3" fmla="*/ 494912 h 504056"/>
              <a:gd name="connsiteX4" fmla="*/ 0 w 3744416"/>
              <a:gd name="connsiteY4" fmla="*/ 0 h 504056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28600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65176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106176 w 3744416"/>
              <a:gd name="connsiteY4" fmla="*/ 284554 h 522344"/>
              <a:gd name="connsiteX5" fmla="*/ 0 w 3744416"/>
              <a:gd name="connsiteY5" fmla="*/ 0 h 5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4416" h="522344">
                <a:moveTo>
                  <a:pt x="0" y="0"/>
                </a:moveTo>
                <a:lnTo>
                  <a:pt x="3744416" y="0"/>
                </a:lnTo>
                <a:lnTo>
                  <a:pt x="3534104" y="522344"/>
                </a:lnTo>
                <a:lnTo>
                  <a:pt x="210312" y="522344"/>
                </a:lnTo>
                <a:cubicBezTo>
                  <a:pt x="169504" y="424793"/>
                  <a:pt x="146984" y="382105"/>
                  <a:pt x="106176" y="284554"/>
                </a:cubicBezTo>
                <a:lnTo>
                  <a:pt x="0" y="0"/>
                </a:lnTo>
                <a:close/>
              </a:path>
            </a:pathLst>
          </a:custGeom>
          <a:solidFill>
            <a:srgbClr val="F0E84E"/>
          </a:solidFill>
          <a:ln>
            <a:solidFill>
              <a:srgbClr val="DCD70C"/>
            </a:solidFill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Повлиять на выбор</a:t>
            </a:r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4330896" y="2715925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4624616" y="2438926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За счет модульной конструкции установки, на сайте можно будет собрать установку под свои нужны с расчетом стоимости</a:t>
            </a:r>
            <a:endParaRPr lang="ru-RU" sz="1600" dirty="0"/>
          </a:p>
        </p:txBody>
      </p:sp>
      <p:sp>
        <p:nvSpPr>
          <p:cNvPr id="16" name="Прямоугольник 3"/>
          <p:cNvSpPr/>
          <p:nvPr/>
        </p:nvSpPr>
        <p:spPr>
          <a:xfrm>
            <a:off x="1035656" y="3625607"/>
            <a:ext cx="2376264" cy="936104"/>
          </a:xfrm>
          <a:custGeom>
            <a:avLst/>
            <a:gdLst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0 w 3744416"/>
              <a:gd name="connsiteY3" fmla="*/ 504056 h 504056"/>
              <a:gd name="connsiteX4" fmla="*/ 0 w 3744416"/>
              <a:gd name="connsiteY4" fmla="*/ 0 h 504056"/>
              <a:gd name="connsiteX0" fmla="*/ 0 w 3744416"/>
              <a:gd name="connsiteY0" fmla="*/ 0 h 504056"/>
              <a:gd name="connsiteX1" fmla="*/ 3744416 w 3744416"/>
              <a:gd name="connsiteY1" fmla="*/ 0 h 504056"/>
              <a:gd name="connsiteX2" fmla="*/ 3744416 w 3744416"/>
              <a:gd name="connsiteY2" fmla="*/ 504056 h 504056"/>
              <a:gd name="connsiteX3" fmla="*/ 228600 w 3744416"/>
              <a:gd name="connsiteY3" fmla="*/ 494912 h 504056"/>
              <a:gd name="connsiteX4" fmla="*/ 0 w 3744416"/>
              <a:gd name="connsiteY4" fmla="*/ 0 h 504056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28600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65176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494912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0 w 3744416"/>
              <a:gd name="connsiteY4" fmla="*/ 0 h 522344"/>
              <a:gd name="connsiteX0" fmla="*/ 0 w 3744416"/>
              <a:gd name="connsiteY0" fmla="*/ 0 h 522344"/>
              <a:gd name="connsiteX1" fmla="*/ 3744416 w 3744416"/>
              <a:gd name="connsiteY1" fmla="*/ 0 h 522344"/>
              <a:gd name="connsiteX2" fmla="*/ 3534104 w 3744416"/>
              <a:gd name="connsiteY2" fmla="*/ 522344 h 522344"/>
              <a:gd name="connsiteX3" fmla="*/ 210312 w 3744416"/>
              <a:gd name="connsiteY3" fmla="*/ 522344 h 522344"/>
              <a:gd name="connsiteX4" fmla="*/ 106176 w 3744416"/>
              <a:gd name="connsiteY4" fmla="*/ 284554 h 522344"/>
              <a:gd name="connsiteX5" fmla="*/ 0 w 3744416"/>
              <a:gd name="connsiteY5" fmla="*/ 0 h 5223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3744416" h="522344">
                <a:moveTo>
                  <a:pt x="0" y="0"/>
                </a:moveTo>
                <a:lnTo>
                  <a:pt x="3744416" y="0"/>
                </a:lnTo>
                <a:lnTo>
                  <a:pt x="3534104" y="522344"/>
                </a:lnTo>
                <a:lnTo>
                  <a:pt x="210312" y="522344"/>
                </a:lnTo>
                <a:cubicBezTo>
                  <a:pt x="169504" y="424793"/>
                  <a:pt x="146984" y="382105"/>
                  <a:pt x="106176" y="284554"/>
                </a:cubicBez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Конверсия в действии</a:t>
            </a:r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4640632" y="3555050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Создание заявки потребителя о покупке, связь специалиста с потребителем через сайт компании, сотовая связь (специальный номер) </a:t>
            </a:r>
            <a:endParaRPr lang="ru-RU" sz="1600" dirty="0"/>
          </a:p>
        </p:txBody>
      </p:sp>
      <p:sp>
        <p:nvSpPr>
          <p:cNvPr id="18" name="TextBox 17"/>
          <p:cNvSpPr txBox="1"/>
          <p:nvPr/>
        </p:nvSpPr>
        <p:spPr>
          <a:xfrm>
            <a:off x="4270328" y="3832049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0" name="Прямоугольник 19"/>
          <p:cNvSpPr/>
          <p:nvPr/>
        </p:nvSpPr>
        <p:spPr>
          <a:xfrm>
            <a:off x="755576" y="4638816"/>
            <a:ext cx="2952328" cy="950423"/>
          </a:xfrm>
          <a:custGeom>
            <a:avLst/>
            <a:gdLst>
              <a:gd name="connsiteX0" fmla="*/ 0 w 3248312"/>
              <a:gd name="connsiteY0" fmla="*/ 0 h 720080"/>
              <a:gd name="connsiteX1" fmla="*/ 3248312 w 3248312"/>
              <a:gd name="connsiteY1" fmla="*/ 0 h 720080"/>
              <a:gd name="connsiteX2" fmla="*/ 3248312 w 3248312"/>
              <a:gd name="connsiteY2" fmla="*/ 720080 h 720080"/>
              <a:gd name="connsiteX3" fmla="*/ 0 w 3248312"/>
              <a:gd name="connsiteY3" fmla="*/ 720080 h 720080"/>
              <a:gd name="connsiteX4" fmla="*/ 0 w 3248312"/>
              <a:gd name="connsiteY4" fmla="*/ 0 h 720080"/>
              <a:gd name="connsiteX0" fmla="*/ 265176 w 3248312"/>
              <a:gd name="connsiteY0" fmla="*/ 18288 h 720080"/>
              <a:gd name="connsiteX1" fmla="*/ 3248312 w 3248312"/>
              <a:gd name="connsiteY1" fmla="*/ 0 h 720080"/>
              <a:gd name="connsiteX2" fmla="*/ 3248312 w 3248312"/>
              <a:gd name="connsiteY2" fmla="*/ 720080 h 720080"/>
              <a:gd name="connsiteX3" fmla="*/ 0 w 3248312"/>
              <a:gd name="connsiteY3" fmla="*/ 720080 h 720080"/>
              <a:gd name="connsiteX4" fmla="*/ 265176 w 3248312"/>
              <a:gd name="connsiteY4" fmla="*/ 18288 h 720080"/>
              <a:gd name="connsiteX0" fmla="*/ 265176 w 3248312"/>
              <a:gd name="connsiteY0" fmla="*/ 9144 h 710936"/>
              <a:gd name="connsiteX1" fmla="*/ 2946560 w 3248312"/>
              <a:gd name="connsiteY1" fmla="*/ 0 h 710936"/>
              <a:gd name="connsiteX2" fmla="*/ 3248312 w 3248312"/>
              <a:gd name="connsiteY2" fmla="*/ 710936 h 710936"/>
              <a:gd name="connsiteX3" fmla="*/ 0 w 3248312"/>
              <a:gd name="connsiteY3" fmla="*/ 710936 h 710936"/>
              <a:gd name="connsiteX4" fmla="*/ 265176 w 3248312"/>
              <a:gd name="connsiteY4" fmla="*/ 9144 h 710936"/>
              <a:gd name="connsiteX0" fmla="*/ 309770 w 3248312"/>
              <a:gd name="connsiteY0" fmla="*/ 0 h 729224"/>
              <a:gd name="connsiteX1" fmla="*/ 2946560 w 3248312"/>
              <a:gd name="connsiteY1" fmla="*/ 18288 h 729224"/>
              <a:gd name="connsiteX2" fmla="*/ 3248312 w 3248312"/>
              <a:gd name="connsiteY2" fmla="*/ 729224 h 729224"/>
              <a:gd name="connsiteX3" fmla="*/ 0 w 3248312"/>
              <a:gd name="connsiteY3" fmla="*/ 729224 h 729224"/>
              <a:gd name="connsiteX4" fmla="*/ 309770 w 3248312"/>
              <a:gd name="connsiteY4" fmla="*/ 0 h 729224"/>
              <a:gd name="connsiteX0" fmla="*/ 309770 w 3248312"/>
              <a:gd name="connsiteY0" fmla="*/ 27432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309770 w 3248312"/>
              <a:gd name="connsiteY4" fmla="*/ 27432 h 756656"/>
              <a:gd name="connsiteX0" fmla="*/ 354363 w 3248312"/>
              <a:gd name="connsiteY0" fmla="*/ 0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354363 w 3248312"/>
              <a:gd name="connsiteY4" fmla="*/ 0 h 756656"/>
              <a:gd name="connsiteX0" fmla="*/ 488144 w 3248312"/>
              <a:gd name="connsiteY0" fmla="*/ 0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488144 w 3248312"/>
              <a:gd name="connsiteY4" fmla="*/ 0 h 756656"/>
              <a:gd name="connsiteX0" fmla="*/ 488144 w 3248312"/>
              <a:gd name="connsiteY0" fmla="*/ 0 h 756656"/>
              <a:gd name="connsiteX1" fmla="*/ 2768186 w 3248312"/>
              <a:gd name="connsiteY1" fmla="*/ 9144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488144 w 3248312"/>
              <a:gd name="connsiteY4" fmla="*/ 0 h 756656"/>
              <a:gd name="connsiteX0" fmla="*/ 488144 w 3248312"/>
              <a:gd name="connsiteY0" fmla="*/ 18288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88144 w 3248312"/>
              <a:gd name="connsiteY4" fmla="*/ 18288 h 774944"/>
              <a:gd name="connsiteX0" fmla="*/ 521589 w 3248312"/>
              <a:gd name="connsiteY0" fmla="*/ 0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521589 w 3248312"/>
              <a:gd name="connsiteY4" fmla="*/ 0 h 774944"/>
              <a:gd name="connsiteX0" fmla="*/ 453021 w 3248312"/>
              <a:gd name="connsiteY0" fmla="*/ 9144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53021 w 3248312"/>
              <a:gd name="connsiteY4" fmla="*/ 9144 h 774944"/>
              <a:gd name="connsiteX0" fmla="*/ 453021 w 3248312"/>
              <a:gd name="connsiteY0" fmla="*/ 0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53021 w 3248312"/>
              <a:gd name="connsiteY4" fmla="*/ 0 h 7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312" h="774944">
                <a:moveTo>
                  <a:pt x="453021" y="0"/>
                </a:moveTo>
                <a:lnTo>
                  <a:pt x="2768186" y="0"/>
                </a:lnTo>
                <a:lnTo>
                  <a:pt x="3248312" y="774944"/>
                </a:lnTo>
                <a:lnTo>
                  <a:pt x="0" y="774944"/>
                </a:lnTo>
                <a:lnTo>
                  <a:pt x="453021" y="0"/>
                </a:lnTo>
                <a:close/>
              </a:path>
            </a:pathLst>
          </a:cu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Повторные обращения</a:t>
            </a:r>
            <a:endParaRPr lang="ru-RU" dirty="0"/>
          </a:p>
        </p:txBody>
      </p:sp>
      <p:sp>
        <p:nvSpPr>
          <p:cNvPr id="21" name="TextBox 20"/>
          <p:cNvSpPr txBox="1"/>
          <p:nvPr/>
        </p:nvSpPr>
        <p:spPr>
          <a:xfrm>
            <a:off x="4606312" y="4638578"/>
            <a:ext cx="367240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Каталог всей продукции компании в комплектации к покупке, нанесение на установку нестираемых рекламных обозначений</a:t>
            </a:r>
            <a:endParaRPr lang="ru-RU" sz="1600" dirty="0"/>
          </a:p>
        </p:txBody>
      </p:sp>
      <p:sp>
        <p:nvSpPr>
          <p:cNvPr id="22" name="TextBox 21"/>
          <p:cNvSpPr txBox="1"/>
          <p:nvPr/>
        </p:nvSpPr>
        <p:spPr>
          <a:xfrm>
            <a:off x="4354976" y="5929396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  <p:sp>
        <p:nvSpPr>
          <p:cNvPr id="23" name="Прямоугольник 19"/>
          <p:cNvSpPr/>
          <p:nvPr/>
        </p:nvSpPr>
        <p:spPr>
          <a:xfrm>
            <a:off x="171560" y="5715795"/>
            <a:ext cx="4098768" cy="950423"/>
          </a:xfrm>
          <a:custGeom>
            <a:avLst/>
            <a:gdLst>
              <a:gd name="connsiteX0" fmla="*/ 0 w 3248312"/>
              <a:gd name="connsiteY0" fmla="*/ 0 h 720080"/>
              <a:gd name="connsiteX1" fmla="*/ 3248312 w 3248312"/>
              <a:gd name="connsiteY1" fmla="*/ 0 h 720080"/>
              <a:gd name="connsiteX2" fmla="*/ 3248312 w 3248312"/>
              <a:gd name="connsiteY2" fmla="*/ 720080 h 720080"/>
              <a:gd name="connsiteX3" fmla="*/ 0 w 3248312"/>
              <a:gd name="connsiteY3" fmla="*/ 720080 h 720080"/>
              <a:gd name="connsiteX4" fmla="*/ 0 w 3248312"/>
              <a:gd name="connsiteY4" fmla="*/ 0 h 720080"/>
              <a:gd name="connsiteX0" fmla="*/ 265176 w 3248312"/>
              <a:gd name="connsiteY0" fmla="*/ 18288 h 720080"/>
              <a:gd name="connsiteX1" fmla="*/ 3248312 w 3248312"/>
              <a:gd name="connsiteY1" fmla="*/ 0 h 720080"/>
              <a:gd name="connsiteX2" fmla="*/ 3248312 w 3248312"/>
              <a:gd name="connsiteY2" fmla="*/ 720080 h 720080"/>
              <a:gd name="connsiteX3" fmla="*/ 0 w 3248312"/>
              <a:gd name="connsiteY3" fmla="*/ 720080 h 720080"/>
              <a:gd name="connsiteX4" fmla="*/ 265176 w 3248312"/>
              <a:gd name="connsiteY4" fmla="*/ 18288 h 720080"/>
              <a:gd name="connsiteX0" fmla="*/ 265176 w 3248312"/>
              <a:gd name="connsiteY0" fmla="*/ 9144 h 710936"/>
              <a:gd name="connsiteX1" fmla="*/ 2946560 w 3248312"/>
              <a:gd name="connsiteY1" fmla="*/ 0 h 710936"/>
              <a:gd name="connsiteX2" fmla="*/ 3248312 w 3248312"/>
              <a:gd name="connsiteY2" fmla="*/ 710936 h 710936"/>
              <a:gd name="connsiteX3" fmla="*/ 0 w 3248312"/>
              <a:gd name="connsiteY3" fmla="*/ 710936 h 710936"/>
              <a:gd name="connsiteX4" fmla="*/ 265176 w 3248312"/>
              <a:gd name="connsiteY4" fmla="*/ 9144 h 710936"/>
              <a:gd name="connsiteX0" fmla="*/ 309770 w 3248312"/>
              <a:gd name="connsiteY0" fmla="*/ 0 h 729224"/>
              <a:gd name="connsiteX1" fmla="*/ 2946560 w 3248312"/>
              <a:gd name="connsiteY1" fmla="*/ 18288 h 729224"/>
              <a:gd name="connsiteX2" fmla="*/ 3248312 w 3248312"/>
              <a:gd name="connsiteY2" fmla="*/ 729224 h 729224"/>
              <a:gd name="connsiteX3" fmla="*/ 0 w 3248312"/>
              <a:gd name="connsiteY3" fmla="*/ 729224 h 729224"/>
              <a:gd name="connsiteX4" fmla="*/ 309770 w 3248312"/>
              <a:gd name="connsiteY4" fmla="*/ 0 h 729224"/>
              <a:gd name="connsiteX0" fmla="*/ 309770 w 3248312"/>
              <a:gd name="connsiteY0" fmla="*/ 27432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309770 w 3248312"/>
              <a:gd name="connsiteY4" fmla="*/ 27432 h 756656"/>
              <a:gd name="connsiteX0" fmla="*/ 354363 w 3248312"/>
              <a:gd name="connsiteY0" fmla="*/ 0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354363 w 3248312"/>
              <a:gd name="connsiteY4" fmla="*/ 0 h 756656"/>
              <a:gd name="connsiteX0" fmla="*/ 488144 w 3248312"/>
              <a:gd name="connsiteY0" fmla="*/ 0 h 756656"/>
              <a:gd name="connsiteX1" fmla="*/ 2924263 w 3248312"/>
              <a:gd name="connsiteY1" fmla="*/ 0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488144 w 3248312"/>
              <a:gd name="connsiteY4" fmla="*/ 0 h 756656"/>
              <a:gd name="connsiteX0" fmla="*/ 488144 w 3248312"/>
              <a:gd name="connsiteY0" fmla="*/ 0 h 756656"/>
              <a:gd name="connsiteX1" fmla="*/ 2768186 w 3248312"/>
              <a:gd name="connsiteY1" fmla="*/ 9144 h 756656"/>
              <a:gd name="connsiteX2" fmla="*/ 3248312 w 3248312"/>
              <a:gd name="connsiteY2" fmla="*/ 756656 h 756656"/>
              <a:gd name="connsiteX3" fmla="*/ 0 w 3248312"/>
              <a:gd name="connsiteY3" fmla="*/ 756656 h 756656"/>
              <a:gd name="connsiteX4" fmla="*/ 488144 w 3248312"/>
              <a:gd name="connsiteY4" fmla="*/ 0 h 756656"/>
              <a:gd name="connsiteX0" fmla="*/ 488144 w 3248312"/>
              <a:gd name="connsiteY0" fmla="*/ 18288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88144 w 3248312"/>
              <a:gd name="connsiteY4" fmla="*/ 18288 h 774944"/>
              <a:gd name="connsiteX0" fmla="*/ 521589 w 3248312"/>
              <a:gd name="connsiteY0" fmla="*/ 0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521589 w 3248312"/>
              <a:gd name="connsiteY4" fmla="*/ 0 h 774944"/>
              <a:gd name="connsiteX0" fmla="*/ 453021 w 3248312"/>
              <a:gd name="connsiteY0" fmla="*/ 9144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53021 w 3248312"/>
              <a:gd name="connsiteY4" fmla="*/ 9144 h 774944"/>
              <a:gd name="connsiteX0" fmla="*/ 453021 w 3248312"/>
              <a:gd name="connsiteY0" fmla="*/ 0 h 774944"/>
              <a:gd name="connsiteX1" fmla="*/ 2768186 w 3248312"/>
              <a:gd name="connsiteY1" fmla="*/ 0 h 774944"/>
              <a:gd name="connsiteX2" fmla="*/ 3248312 w 3248312"/>
              <a:gd name="connsiteY2" fmla="*/ 774944 h 774944"/>
              <a:gd name="connsiteX3" fmla="*/ 0 w 3248312"/>
              <a:gd name="connsiteY3" fmla="*/ 774944 h 774944"/>
              <a:gd name="connsiteX4" fmla="*/ 453021 w 3248312"/>
              <a:gd name="connsiteY4" fmla="*/ 0 h 77494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48312" h="774944">
                <a:moveTo>
                  <a:pt x="453021" y="0"/>
                </a:moveTo>
                <a:lnTo>
                  <a:pt x="2768186" y="0"/>
                </a:lnTo>
                <a:lnTo>
                  <a:pt x="3248312" y="774944"/>
                </a:lnTo>
                <a:lnTo>
                  <a:pt x="0" y="774944"/>
                </a:lnTo>
                <a:lnTo>
                  <a:pt x="453021" y="0"/>
                </a:lnTo>
                <a:close/>
              </a:path>
            </a:pathLst>
          </a:custGeom>
        </p:spPr>
        <p:style>
          <a:lnRef idx="2">
            <a:schemeClr val="accent4">
              <a:shade val="50000"/>
            </a:schemeClr>
          </a:lnRef>
          <a:fillRef idx="1">
            <a:schemeClr val="accent4"/>
          </a:fillRef>
          <a:effectRef idx="0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dirty="0" smtClean="0"/>
              <a:t>Сформировать </a:t>
            </a:r>
          </a:p>
          <a:p>
            <a:pPr algn="ctr"/>
            <a:r>
              <a:rPr lang="ru-RU" dirty="0" smtClean="0"/>
              <a:t>лояльное отношение</a:t>
            </a:r>
            <a:endParaRPr lang="ru-RU" dirty="0"/>
          </a:p>
        </p:txBody>
      </p:sp>
      <p:sp>
        <p:nvSpPr>
          <p:cNvPr id="24" name="TextBox 23"/>
          <p:cNvSpPr txBox="1"/>
          <p:nvPr/>
        </p:nvSpPr>
        <p:spPr>
          <a:xfrm>
            <a:off x="4666888" y="5717201"/>
            <a:ext cx="367240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 smtClean="0"/>
              <a:t>Техническая поддержка, гарантия 5 лет, выпуск запчастей 5 лет после истечения гарантии</a:t>
            </a:r>
            <a:endParaRPr lang="ru-RU" sz="1600" dirty="0"/>
          </a:p>
        </p:txBody>
      </p:sp>
      <p:sp>
        <p:nvSpPr>
          <p:cNvPr id="25" name="TextBox 24"/>
          <p:cNvSpPr txBox="1"/>
          <p:nvPr/>
        </p:nvSpPr>
        <p:spPr>
          <a:xfrm>
            <a:off x="4312592" y="4915577"/>
            <a:ext cx="29372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-</a:t>
            </a:r>
            <a:r>
              <a:rPr lang="ru-RU" dirty="0" smtClean="0"/>
              <a:t>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8281010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</TotalTime>
  <Words>128</Words>
  <Application>Microsoft Office PowerPoint</Application>
  <PresentationFormat>Экран (4:3)</PresentationFormat>
  <Paragraphs>22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Тема Office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6</cp:revision>
  <dcterms:created xsi:type="dcterms:W3CDTF">2023-09-09T13:50:17Z</dcterms:created>
  <dcterms:modified xsi:type="dcterms:W3CDTF">2023-09-09T14:22:53Z</dcterms:modified>
</cp:coreProperties>
</file>