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6" r:id="rId3"/>
    <p:sldId id="268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27774F"/>
    <a:srgbClr val="339966"/>
    <a:srgbClr val="00CC99"/>
    <a:srgbClr val="00FFCC"/>
    <a:srgbClr val="008080"/>
    <a:srgbClr val="66FF66"/>
    <a:srgbClr val="66FFFF"/>
    <a:srgbClr val="33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6" autoAdjust="0"/>
  </p:normalViewPr>
  <p:slideViewPr>
    <p:cSldViewPr snapToGrid="0">
      <p:cViewPr>
        <p:scale>
          <a:sx n="50" d="100"/>
          <a:sy n="50" d="100"/>
        </p:scale>
        <p:origin x="2933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4F12-A6C0-4C90-A379-BC453E77D3DC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21C5-0602-46F6-A60A-7025CB09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5005E-6103-E1D9-640A-A3C23D12E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818D22-4357-2D03-0FF2-5F66AC329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8C42E-2100-E315-3920-DDC6D538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9B7B6-2EF9-4F1E-24FE-9689BBE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FAC08-C186-31FF-233F-194F185C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4D92E-54EF-471D-CA22-37CDB8F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1AA92-9E3A-B8F6-FF8D-18DD70AD9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831D2-23A8-575D-EA95-B4C3DB92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32C26-B134-1669-B417-0BCF551D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C8CF8-E496-9F2D-99B9-8759401D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8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52F85F-754D-5E29-6081-E63D6243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C27047-745A-8663-29F8-599F58816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0756F-480C-B419-9D4E-69950F2C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79908-66DB-8512-60E1-54C1C774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9180-2A76-4E03-5472-CE91AFE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BEF0-3DDC-E60F-6CD5-6883AC30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5C16-E8E7-F3A2-C221-A6B0E8B62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2E2EF-AF3C-0FC4-BA5A-5E70A361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DA6E0-55C3-2AF0-C360-093EDDDC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44996-9592-A48A-A083-F8B00052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5BD6B-E4B0-3ED9-6194-CD77C78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1FF58-0AED-349C-A437-23B1E5F7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343D0-7410-CEC1-5BCA-C873903B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DBC83-142C-8B26-0E9A-BEFCE63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C1804-EE10-9717-D116-296F59F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10E3A-48E9-91D5-CA75-1801F536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AD7CA-95B6-F404-53E5-5280CA5D7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58D3B-DEF7-E846-C19C-B120FED72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1DBC3-B999-90D6-1D45-6255EDDE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ADE48-0776-EDB7-85DE-14D9D840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66294-129C-7081-9368-77708D03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9902-0311-82D6-6B66-2385E309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DB241-80A7-2DD9-74CD-4DC7C2048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9D4BC-E783-8209-B846-50D7B045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6068AE-D1CA-11D2-A754-01A2E5BC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BACF4-9EDB-EF37-0193-6BEAC00F6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3DE160-3C5E-5411-C21C-FFD4B2DD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17F9E-1767-CED7-0A0B-7BC38BE4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0E9E8-F45B-369A-DF68-3297E2A8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CEE83-F104-3BC6-F04A-6723D3AA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4A612D-1E50-D89D-0B2C-5F7E724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91932E-6291-4A92-E0C0-3AC9345D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C1D7C4-4F6E-11A4-651F-49A7F872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BE01C1-95EA-F967-49DB-1820FE7A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61F362-740C-91CC-F696-CB3C7EDE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C8F38B-07E3-6625-F536-7763762E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16D7D-7908-B423-1A22-C572B462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2FCD2-997B-B2D7-41A8-4405DB09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1E3E4D-0117-6238-1ABD-487499C75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8AC39-AA95-82B7-3C4B-E3C04E87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CDFCA-AF21-74DC-CFC3-F9113FAB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53935-9A8C-7216-90B5-3FC0063C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4A0AA-B00B-2877-CB7D-7BFB8C84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0A236F-39A6-CBFE-3EAE-BA2665C07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68F58-E3D2-929A-334A-950836244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E3905-8BF9-72E8-0141-27A9469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1CFD3-03E2-B660-3116-BC4CA208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6FDA80-A4A7-F5FF-D30D-724AFD25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9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1F07-3A7C-591A-FD5F-1B442CE1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FEF0C-3F05-EEBD-9D39-E4BAE1AA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E6E3C5-D6A9-94EB-517A-262E9A9D3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629D-62F0-411A-8FDD-0FA8C7BD4672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F87FD-7814-49B5-CC13-B251997E4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2C8AA-DC1C-5AFA-046D-875A3965C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2571F-8A6C-4B76-97DA-7605D0058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6D918-D889-8F82-5E1D-ABDD5E603A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12F0218-6AC0-E451-B618-FE2900190BF1}"/>
              </a:ext>
            </a:extLst>
          </p:cNvPr>
          <p:cNvSpPr/>
          <p:nvPr/>
        </p:nvSpPr>
        <p:spPr>
          <a:xfrm>
            <a:off x="1651707" y="0"/>
            <a:ext cx="9132425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63F87-C15B-2828-96BE-8B45FE8F0459}"/>
              </a:ext>
            </a:extLst>
          </p:cNvPr>
          <p:cNvSpPr txBox="1"/>
          <p:nvPr/>
        </p:nvSpPr>
        <p:spPr>
          <a:xfrm>
            <a:off x="-11413842" y="3429000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9D944-CFA2-4BBD-699A-25188A945FFF}"/>
              </a:ext>
            </a:extLst>
          </p:cNvPr>
          <p:cNvSpPr txBox="1"/>
          <p:nvPr/>
        </p:nvSpPr>
        <p:spPr>
          <a:xfrm>
            <a:off x="399284" y="1293980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r>
              <a:rPr lang="ru-RU" sz="15000" b="1" dirty="0">
                <a:ln w="25400">
                  <a:solidFill>
                    <a:schemeClr val="accent1"/>
                  </a:solidFill>
                </a:ln>
                <a:noFill/>
              </a:rPr>
              <a:t>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78A2F-F7CB-FF8A-6F36-C796BE8E444E}"/>
              </a:ext>
            </a:extLst>
          </p:cNvPr>
          <p:cNvSpPr txBox="1"/>
          <p:nvPr/>
        </p:nvSpPr>
        <p:spPr>
          <a:xfrm>
            <a:off x="-11551973" y="289379"/>
            <a:ext cx="235032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/>
              <a:t>INDOOR AIR TECHNOLOGIES	INDOOR AIR TECHNOLOGIES</a:t>
            </a:r>
            <a:endParaRPr lang="ru-RU" sz="7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FB254-C517-1A1E-2DA1-FF3DDBFF7332}"/>
              </a:ext>
            </a:extLst>
          </p:cNvPr>
          <p:cNvSpPr txBox="1"/>
          <p:nvPr/>
        </p:nvSpPr>
        <p:spPr>
          <a:xfrm>
            <a:off x="337773" y="4457343"/>
            <a:ext cx="235443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ln w="25400">
                  <a:solidFill>
                    <a:schemeClr val="tx1"/>
                  </a:solidFill>
                </a:ln>
                <a:noFill/>
              </a:rPr>
              <a:t>АКСЕЛЕРАТОР </a:t>
            </a:r>
            <a:r>
              <a:rPr lang="ru-RU" sz="15000" b="1" dirty="0" err="1">
                <a:ln w="25400">
                  <a:solidFill>
                    <a:schemeClr val="tx1"/>
                  </a:solidFill>
                </a:ln>
                <a:noFill/>
              </a:rPr>
              <a:t>АКСЕЛЕРАТОР</a:t>
            </a:r>
            <a:endParaRPr lang="ru-RU" sz="15000" b="1" dirty="0">
              <a:ln w="254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C96EB4-0DBC-AB98-FC82-1455A1B8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7583" r="13260" b="11910"/>
          <a:stretch>
            <a:fillRect/>
          </a:stretch>
        </p:blipFill>
        <p:spPr bwMode="auto">
          <a:xfrm>
            <a:off x="5839602" y="2894995"/>
            <a:ext cx="3474603" cy="3976063"/>
          </a:xfrm>
          <a:custGeom>
            <a:avLst/>
            <a:gdLst>
              <a:gd name="connsiteX0" fmla="*/ 802349 w 3474603"/>
              <a:gd name="connsiteY0" fmla="*/ 3495562 h 3976063"/>
              <a:gd name="connsiteX1" fmla="*/ 742670 w 3474603"/>
              <a:gd name="connsiteY1" fmla="*/ 3597782 h 3976063"/>
              <a:gd name="connsiteX2" fmla="*/ 769194 w 3474603"/>
              <a:gd name="connsiteY2" fmla="*/ 3626987 h 3976063"/>
              <a:gd name="connsiteX3" fmla="*/ 682991 w 3474603"/>
              <a:gd name="connsiteY3" fmla="*/ 3692700 h 3976063"/>
              <a:gd name="connsiteX4" fmla="*/ 749301 w 3474603"/>
              <a:gd name="connsiteY4" fmla="*/ 3751112 h 3976063"/>
              <a:gd name="connsiteX5" fmla="*/ 769194 w 3474603"/>
              <a:gd name="connsiteY5" fmla="*/ 3940949 h 3976063"/>
              <a:gd name="connsiteX6" fmla="*/ 808980 w 3474603"/>
              <a:gd name="connsiteY6" fmla="*/ 3838729 h 3976063"/>
              <a:gd name="connsiteX7" fmla="*/ 815611 w 3474603"/>
              <a:gd name="connsiteY7" fmla="*/ 3765715 h 3976063"/>
              <a:gd name="connsiteX8" fmla="*/ 908444 w 3474603"/>
              <a:gd name="connsiteY8" fmla="*/ 3714605 h 3976063"/>
              <a:gd name="connsiteX9" fmla="*/ 828873 w 3474603"/>
              <a:gd name="connsiteY9" fmla="*/ 3510164 h 3976063"/>
              <a:gd name="connsiteX10" fmla="*/ 2015818 w 3474603"/>
              <a:gd name="connsiteY10" fmla="*/ 0 h 3976063"/>
              <a:gd name="connsiteX11" fmla="*/ 2098705 w 3474603"/>
              <a:gd name="connsiteY11" fmla="*/ 0 h 3976063"/>
              <a:gd name="connsiteX12" fmla="*/ 2206459 w 3474603"/>
              <a:gd name="connsiteY12" fmla="*/ 0 h 3976063"/>
              <a:gd name="connsiteX13" fmla="*/ 2266137 w 3474603"/>
              <a:gd name="connsiteY13" fmla="*/ 20079 h 3976063"/>
              <a:gd name="connsiteX14" fmla="*/ 2385495 w 3474603"/>
              <a:gd name="connsiteY14" fmla="*/ 73015 h 3976063"/>
              <a:gd name="connsiteX15" fmla="*/ 2455120 w 3474603"/>
              <a:gd name="connsiteY15" fmla="*/ 124125 h 3976063"/>
              <a:gd name="connsiteX16" fmla="*/ 2511484 w 3474603"/>
              <a:gd name="connsiteY16" fmla="*/ 191663 h 3976063"/>
              <a:gd name="connsiteX17" fmla="*/ 2543332 w 3474603"/>
              <a:gd name="connsiteY17" fmla="*/ 237404 h 3976063"/>
              <a:gd name="connsiteX18" fmla="*/ 2576791 w 3474603"/>
              <a:gd name="connsiteY18" fmla="*/ 421615 h 3976063"/>
              <a:gd name="connsiteX19" fmla="*/ 2579034 w 3474603"/>
              <a:gd name="connsiteY19" fmla="*/ 449132 h 3976063"/>
              <a:gd name="connsiteX20" fmla="*/ 2578000 w 3474603"/>
              <a:gd name="connsiteY20" fmla="*/ 481012 h 3976063"/>
              <a:gd name="connsiteX21" fmla="*/ 2567847 w 3474603"/>
              <a:gd name="connsiteY21" fmla="*/ 501974 h 3976063"/>
              <a:gd name="connsiteX22" fmla="*/ 2567847 w 3474603"/>
              <a:gd name="connsiteY22" fmla="*/ 551258 h 3976063"/>
              <a:gd name="connsiteX23" fmla="*/ 2561216 w 3474603"/>
              <a:gd name="connsiteY23" fmla="*/ 658955 h 3976063"/>
              <a:gd name="connsiteX24" fmla="*/ 2526403 w 3474603"/>
              <a:gd name="connsiteY24" fmla="*/ 717366 h 3976063"/>
              <a:gd name="connsiteX25" fmla="*/ 2544639 w 3474603"/>
              <a:gd name="connsiteY25" fmla="*/ 711890 h 3976063"/>
              <a:gd name="connsiteX26" fmla="*/ 2567847 w 3474603"/>
              <a:gd name="connsiteY26" fmla="*/ 722842 h 3976063"/>
              <a:gd name="connsiteX27" fmla="*/ 2584424 w 3474603"/>
              <a:gd name="connsiteY27" fmla="*/ 786730 h 3976063"/>
              <a:gd name="connsiteX28" fmla="*/ 2552927 w 3474603"/>
              <a:gd name="connsiteY28" fmla="*/ 949187 h 3976063"/>
              <a:gd name="connsiteX29" fmla="*/ 2465755 w 3474603"/>
              <a:gd name="connsiteY29" fmla="*/ 1050409 h 3976063"/>
              <a:gd name="connsiteX30" fmla="*/ 2456778 w 3474603"/>
              <a:gd name="connsiteY30" fmla="*/ 1053232 h 3976063"/>
              <a:gd name="connsiteX31" fmla="*/ 2571162 w 3474603"/>
              <a:gd name="connsiteY31" fmla="*/ 1117120 h 3976063"/>
              <a:gd name="connsiteX32" fmla="*/ 2602660 w 3474603"/>
              <a:gd name="connsiteY32" fmla="*/ 1162754 h 3976063"/>
              <a:gd name="connsiteX33" fmla="*/ 2619237 w 3474603"/>
              <a:gd name="connsiteY33" fmla="*/ 1222990 h 3976063"/>
              <a:gd name="connsiteX34" fmla="*/ 2717044 w 3474603"/>
              <a:gd name="connsiteY34" fmla="*/ 1328861 h 3976063"/>
              <a:gd name="connsiteX35" fmla="*/ 2743568 w 3474603"/>
              <a:gd name="connsiteY35" fmla="*/ 1385447 h 3976063"/>
              <a:gd name="connsiteX36" fmla="*/ 2776723 w 3474603"/>
              <a:gd name="connsiteY36" fmla="*/ 1547904 h 3976063"/>
              <a:gd name="connsiteX37" fmla="*/ 2789985 w 3474603"/>
              <a:gd name="connsiteY37" fmla="*/ 1679330 h 3976063"/>
              <a:gd name="connsiteX38" fmla="*/ 2894423 w 3474603"/>
              <a:gd name="connsiteY38" fmla="*/ 1737741 h 3976063"/>
              <a:gd name="connsiteX39" fmla="*/ 3046935 w 3474603"/>
              <a:gd name="connsiteY39" fmla="*/ 1827184 h 3976063"/>
              <a:gd name="connsiteX40" fmla="*/ 3124849 w 3474603"/>
              <a:gd name="connsiteY40" fmla="*/ 1953134 h 3976063"/>
              <a:gd name="connsiteX41" fmla="*/ 3129465 w 3474603"/>
              <a:gd name="connsiteY41" fmla="*/ 1949127 h 3976063"/>
              <a:gd name="connsiteX42" fmla="*/ 3229287 w 3474603"/>
              <a:gd name="connsiteY42" fmla="*/ 2159399 h 3976063"/>
              <a:gd name="connsiteX43" fmla="*/ 3457685 w 3474603"/>
              <a:gd name="connsiteY43" fmla="*/ 2965315 h 3976063"/>
              <a:gd name="connsiteX44" fmla="*/ 3456951 w 3474603"/>
              <a:gd name="connsiteY44" fmla="*/ 2964990 h 3976063"/>
              <a:gd name="connsiteX45" fmla="*/ 3474603 w 3474603"/>
              <a:gd name="connsiteY45" fmla="*/ 3062175 h 3976063"/>
              <a:gd name="connsiteX46" fmla="*/ 3282854 w 3474603"/>
              <a:gd name="connsiteY46" fmla="*/ 3193046 h 3976063"/>
              <a:gd name="connsiteX47" fmla="*/ 2931331 w 3474603"/>
              <a:gd name="connsiteY47" fmla="*/ 3390444 h 3976063"/>
              <a:gd name="connsiteX48" fmla="*/ 2921425 w 3474603"/>
              <a:gd name="connsiteY48" fmla="*/ 3394963 h 3976063"/>
              <a:gd name="connsiteX49" fmla="*/ 2911000 w 3474603"/>
              <a:gd name="connsiteY49" fmla="*/ 3317892 h 3976063"/>
              <a:gd name="connsiteX50" fmla="*/ 2904600 w 3474603"/>
              <a:gd name="connsiteY50" fmla="*/ 3310303 h 3976063"/>
              <a:gd name="connsiteX51" fmla="*/ 2904369 w 3474603"/>
              <a:gd name="connsiteY51" fmla="*/ 3305724 h 3976063"/>
              <a:gd name="connsiteX52" fmla="*/ 2900738 w 3474603"/>
              <a:gd name="connsiteY52" fmla="*/ 3305724 h 3976063"/>
              <a:gd name="connsiteX53" fmla="*/ 2882266 w 3474603"/>
              <a:gd name="connsiteY53" fmla="*/ 3283819 h 3976063"/>
              <a:gd name="connsiteX54" fmla="*/ 2833639 w 3474603"/>
              <a:gd name="connsiteY54" fmla="*/ 3298422 h 3976063"/>
              <a:gd name="connsiteX55" fmla="*/ 2812311 w 3474603"/>
              <a:gd name="connsiteY55" fmla="*/ 3444742 h 3976063"/>
              <a:gd name="connsiteX56" fmla="*/ 2554846 w 3474603"/>
              <a:gd name="connsiteY56" fmla="*/ 3562201 h 3976063"/>
              <a:gd name="connsiteX57" fmla="*/ 378318 w 3474603"/>
              <a:gd name="connsiteY57" fmla="*/ 3976063 h 3976063"/>
              <a:gd name="connsiteX58" fmla="*/ 143341 w 3474603"/>
              <a:gd name="connsiteY58" fmla="*/ 3971601 h 3976063"/>
              <a:gd name="connsiteX59" fmla="*/ 7631 w 3474603"/>
              <a:gd name="connsiteY59" fmla="*/ 3963852 h 3976063"/>
              <a:gd name="connsiteX60" fmla="*/ 0 w 3474603"/>
              <a:gd name="connsiteY60" fmla="*/ 3816825 h 3976063"/>
              <a:gd name="connsiteX61" fmla="*/ 15741 w 3474603"/>
              <a:gd name="connsiteY61" fmla="*/ 3551079 h 3976063"/>
              <a:gd name="connsiteX62" fmla="*/ 139251 w 3474603"/>
              <a:gd name="connsiteY62" fmla="*/ 3042873 h 3976063"/>
              <a:gd name="connsiteX63" fmla="*/ 245346 w 3474603"/>
              <a:gd name="connsiteY63" fmla="*/ 2758117 h 3976063"/>
              <a:gd name="connsiteX64" fmla="*/ 417752 w 3474603"/>
              <a:gd name="connsiteY64" fmla="*/ 2363839 h 3976063"/>
              <a:gd name="connsiteX65" fmla="*/ 543741 w 3474603"/>
              <a:gd name="connsiteY65" fmla="*/ 2108289 h 3976063"/>
              <a:gd name="connsiteX66" fmla="*/ 716146 w 3474603"/>
              <a:gd name="connsiteY66" fmla="*/ 1772423 h 3976063"/>
              <a:gd name="connsiteX67" fmla="*/ 726664 w 3474603"/>
              <a:gd name="connsiteY67" fmla="*/ 1749260 h 3976063"/>
              <a:gd name="connsiteX68" fmla="*/ 835504 w 3474603"/>
              <a:gd name="connsiteY68" fmla="*/ 1714012 h 3976063"/>
              <a:gd name="connsiteX69" fmla="*/ 928337 w 3474603"/>
              <a:gd name="connsiteY69" fmla="*/ 1655600 h 3976063"/>
              <a:gd name="connsiteX70" fmla="*/ 1107374 w 3474603"/>
              <a:gd name="connsiteY70" fmla="*/ 1582586 h 3976063"/>
              <a:gd name="connsiteX71" fmla="*/ 1107374 w 3474603"/>
              <a:gd name="connsiteY71" fmla="*/ 1509572 h 3976063"/>
              <a:gd name="connsiteX72" fmla="*/ 1133898 w 3474603"/>
              <a:gd name="connsiteY72" fmla="*/ 1502270 h 3976063"/>
              <a:gd name="connsiteX73" fmla="*/ 1133898 w 3474603"/>
              <a:gd name="connsiteY73" fmla="*/ 1421954 h 3976063"/>
              <a:gd name="connsiteX74" fmla="*/ 1180315 w 3474603"/>
              <a:gd name="connsiteY74" fmla="*/ 1356242 h 3976063"/>
              <a:gd name="connsiteX75" fmla="*/ 1239993 w 3474603"/>
              <a:gd name="connsiteY75" fmla="*/ 1334337 h 3976063"/>
              <a:gd name="connsiteX76" fmla="*/ 1276083 w 3474603"/>
              <a:gd name="connsiteY76" fmla="*/ 1292261 h 3976063"/>
              <a:gd name="connsiteX77" fmla="*/ 1278122 w 3474603"/>
              <a:gd name="connsiteY77" fmla="*/ 1301480 h 3976063"/>
              <a:gd name="connsiteX78" fmla="*/ 1351062 w 3474603"/>
              <a:gd name="connsiteY78" fmla="*/ 1213863 h 3976063"/>
              <a:gd name="connsiteX79" fmla="*/ 1405310 w 3474603"/>
              <a:gd name="connsiteY79" fmla="*/ 1145004 h 3976063"/>
              <a:gd name="connsiteX80" fmla="*/ 1465447 w 3474603"/>
              <a:gd name="connsiteY80" fmla="*/ 1078787 h 3976063"/>
              <a:gd name="connsiteX81" fmla="*/ 1474942 w 3474603"/>
              <a:gd name="connsiteY81" fmla="*/ 1054390 h 3976063"/>
              <a:gd name="connsiteX82" fmla="*/ 1486997 w 3474603"/>
              <a:gd name="connsiteY82" fmla="*/ 1033152 h 3976063"/>
              <a:gd name="connsiteX83" fmla="*/ 1526783 w 3474603"/>
              <a:gd name="connsiteY83" fmla="*/ 985693 h 3976063"/>
              <a:gd name="connsiteX84" fmla="*/ 1603040 w 3474603"/>
              <a:gd name="connsiteY84" fmla="*/ 941884 h 3976063"/>
              <a:gd name="connsiteX85" fmla="*/ 1675980 w 3474603"/>
              <a:gd name="connsiteY85" fmla="*/ 927281 h 3976063"/>
              <a:gd name="connsiteX86" fmla="*/ 1627906 w 3474603"/>
              <a:gd name="connsiteY86" fmla="*/ 870695 h 3976063"/>
              <a:gd name="connsiteX87" fmla="*/ 1612783 w 3474603"/>
              <a:gd name="connsiteY87" fmla="*/ 815843 h 3976063"/>
              <a:gd name="connsiteX88" fmla="*/ 1600380 w 3474603"/>
              <a:gd name="connsiteY88" fmla="*/ 754387 h 3976063"/>
              <a:gd name="connsiteX89" fmla="*/ 1603040 w 3474603"/>
              <a:gd name="connsiteY89" fmla="*/ 697286 h 3976063"/>
              <a:gd name="connsiteX90" fmla="*/ 1602087 w 3474603"/>
              <a:gd name="connsiteY90" fmla="*/ 672097 h 3976063"/>
              <a:gd name="connsiteX91" fmla="*/ 1603395 w 3474603"/>
              <a:gd name="connsiteY91" fmla="*/ 649045 h 3976063"/>
              <a:gd name="connsiteX92" fmla="*/ 1618724 w 3474603"/>
              <a:gd name="connsiteY92" fmla="*/ 615287 h 3976063"/>
              <a:gd name="connsiteX93" fmla="*/ 1651990 w 3474603"/>
              <a:gd name="connsiteY93" fmla="*/ 589647 h 3976063"/>
              <a:gd name="connsiteX94" fmla="*/ 1667692 w 3474603"/>
              <a:gd name="connsiteY94" fmla="*/ 584114 h 3976063"/>
              <a:gd name="connsiteX95" fmla="*/ 1699189 w 3474603"/>
              <a:gd name="connsiteY95" fmla="*/ 587765 h 3976063"/>
              <a:gd name="connsiteX96" fmla="*/ 1701651 w 3474603"/>
              <a:gd name="connsiteY96" fmla="*/ 574988 h 3976063"/>
              <a:gd name="connsiteX97" fmla="*/ 1704162 w 3474603"/>
              <a:gd name="connsiteY97" fmla="*/ 574988 h 3976063"/>
              <a:gd name="connsiteX98" fmla="*/ 1706046 w 3474603"/>
              <a:gd name="connsiteY98" fmla="*/ 552170 h 3976063"/>
              <a:gd name="connsiteX99" fmla="*/ 1710793 w 3474603"/>
              <a:gd name="connsiteY99" fmla="*/ 527528 h 3976063"/>
              <a:gd name="connsiteX100" fmla="*/ 1732344 w 3474603"/>
              <a:gd name="connsiteY100" fmla="*/ 470942 h 3976063"/>
              <a:gd name="connsiteX101" fmla="*/ 1714913 w 3474603"/>
              <a:gd name="connsiteY101" fmla="*/ 444770 h 3976063"/>
              <a:gd name="connsiteX102" fmla="*/ 1716099 w 3474603"/>
              <a:gd name="connsiteY102" fmla="*/ 430418 h 3976063"/>
              <a:gd name="connsiteX103" fmla="*/ 1745606 w 3474603"/>
              <a:gd name="connsiteY103" fmla="*/ 235470 h 3976063"/>
              <a:gd name="connsiteX104" fmla="*/ 1853359 w 3474603"/>
              <a:gd name="connsiteY104" fmla="*/ 65712 h 3976063"/>
              <a:gd name="connsiteX105" fmla="*/ 1914696 w 3474603"/>
              <a:gd name="connsiteY105" fmla="*/ 41983 h 3976063"/>
              <a:gd name="connsiteX106" fmla="*/ 1871988 w 3474603"/>
              <a:gd name="connsiteY106" fmla="*/ 34668 h 3976063"/>
              <a:gd name="connsiteX107" fmla="*/ 1883198 w 3474603"/>
              <a:gd name="connsiteY107" fmla="*/ 20079 h 3976063"/>
              <a:gd name="connsiteX108" fmla="*/ 1914411 w 3474603"/>
              <a:gd name="connsiteY108" fmla="*/ 13831 h 3976063"/>
              <a:gd name="connsiteX109" fmla="*/ 1913038 w 3474603"/>
              <a:gd name="connsiteY109" fmla="*/ 36508 h 39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74603" h="3976063">
                <a:moveTo>
                  <a:pt x="802349" y="3495562"/>
                </a:moveTo>
                <a:lnTo>
                  <a:pt x="742670" y="3597782"/>
                </a:lnTo>
                <a:lnTo>
                  <a:pt x="769194" y="3626987"/>
                </a:lnTo>
                <a:lnTo>
                  <a:pt x="682991" y="3692700"/>
                </a:lnTo>
                <a:lnTo>
                  <a:pt x="749301" y="3751112"/>
                </a:lnTo>
                <a:lnTo>
                  <a:pt x="769194" y="3940949"/>
                </a:lnTo>
                <a:lnTo>
                  <a:pt x="808980" y="3838729"/>
                </a:lnTo>
                <a:lnTo>
                  <a:pt x="815611" y="3765715"/>
                </a:lnTo>
                <a:lnTo>
                  <a:pt x="908444" y="3714605"/>
                </a:lnTo>
                <a:lnTo>
                  <a:pt x="828873" y="3510164"/>
                </a:lnTo>
                <a:close/>
                <a:moveTo>
                  <a:pt x="2015818" y="0"/>
                </a:moveTo>
                <a:lnTo>
                  <a:pt x="2098705" y="0"/>
                </a:lnTo>
                <a:lnTo>
                  <a:pt x="2206459" y="0"/>
                </a:lnTo>
                <a:lnTo>
                  <a:pt x="2266137" y="20079"/>
                </a:lnTo>
                <a:lnTo>
                  <a:pt x="2385495" y="73015"/>
                </a:lnTo>
                <a:lnTo>
                  <a:pt x="2455120" y="124125"/>
                </a:lnTo>
                <a:lnTo>
                  <a:pt x="2511484" y="191663"/>
                </a:lnTo>
                <a:lnTo>
                  <a:pt x="2543332" y="237404"/>
                </a:lnTo>
                <a:lnTo>
                  <a:pt x="2576791" y="421615"/>
                </a:lnTo>
                <a:lnTo>
                  <a:pt x="2579034" y="449132"/>
                </a:lnTo>
                <a:lnTo>
                  <a:pt x="2578000" y="481012"/>
                </a:lnTo>
                <a:lnTo>
                  <a:pt x="2567847" y="501974"/>
                </a:lnTo>
                <a:lnTo>
                  <a:pt x="2567847" y="551258"/>
                </a:lnTo>
                <a:lnTo>
                  <a:pt x="2561216" y="658955"/>
                </a:lnTo>
                <a:lnTo>
                  <a:pt x="2526403" y="717366"/>
                </a:lnTo>
                <a:lnTo>
                  <a:pt x="2544639" y="711890"/>
                </a:lnTo>
                <a:lnTo>
                  <a:pt x="2567847" y="722842"/>
                </a:lnTo>
                <a:lnTo>
                  <a:pt x="2584424" y="786730"/>
                </a:lnTo>
                <a:lnTo>
                  <a:pt x="2552927" y="949187"/>
                </a:lnTo>
                <a:lnTo>
                  <a:pt x="2465755" y="1050409"/>
                </a:lnTo>
                <a:lnTo>
                  <a:pt x="2456778" y="1053232"/>
                </a:lnTo>
                <a:lnTo>
                  <a:pt x="2571162" y="1117120"/>
                </a:lnTo>
                <a:lnTo>
                  <a:pt x="2602660" y="1162754"/>
                </a:lnTo>
                <a:lnTo>
                  <a:pt x="2619237" y="1222990"/>
                </a:lnTo>
                <a:lnTo>
                  <a:pt x="2717044" y="1328861"/>
                </a:lnTo>
                <a:lnTo>
                  <a:pt x="2743568" y="1385447"/>
                </a:lnTo>
                <a:lnTo>
                  <a:pt x="2776723" y="1547904"/>
                </a:lnTo>
                <a:lnTo>
                  <a:pt x="2789985" y="1679330"/>
                </a:lnTo>
                <a:lnTo>
                  <a:pt x="2894423" y="1737741"/>
                </a:lnTo>
                <a:lnTo>
                  <a:pt x="3046935" y="1827184"/>
                </a:lnTo>
                <a:lnTo>
                  <a:pt x="3124849" y="1953134"/>
                </a:lnTo>
                <a:lnTo>
                  <a:pt x="3129465" y="1949127"/>
                </a:lnTo>
                <a:lnTo>
                  <a:pt x="3229287" y="2159399"/>
                </a:lnTo>
                <a:lnTo>
                  <a:pt x="3457685" y="2965315"/>
                </a:lnTo>
                <a:lnTo>
                  <a:pt x="3456951" y="2964990"/>
                </a:lnTo>
                <a:lnTo>
                  <a:pt x="3474603" y="3062175"/>
                </a:lnTo>
                <a:lnTo>
                  <a:pt x="3282854" y="3193046"/>
                </a:lnTo>
                <a:cubicBezTo>
                  <a:pt x="3170095" y="3262927"/>
                  <a:pt x="3052793" y="3328822"/>
                  <a:pt x="2931331" y="3390444"/>
                </a:cubicBezTo>
                <a:lnTo>
                  <a:pt x="2921425" y="3394963"/>
                </a:lnTo>
                <a:lnTo>
                  <a:pt x="2911000" y="3317892"/>
                </a:lnTo>
                <a:lnTo>
                  <a:pt x="2904600" y="3310303"/>
                </a:lnTo>
                <a:lnTo>
                  <a:pt x="2904369" y="3305724"/>
                </a:lnTo>
                <a:lnTo>
                  <a:pt x="2900738" y="3305724"/>
                </a:lnTo>
                <a:lnTo>
                  <a:pt x="2882266" y="3283819"/>
                </a:lnTo>
                <a:lnTo>
                  <a:pt x="2833639" y="3298422"/>
                </a:lnTo>
                <a:lnTo>
                  <a:pt x="2812311" y="3444742"/>
                </a:lnTo>
                <a:lnTo>
                  <a:pt x="2554846" y="3562201"/>
                </a:lnTo>
                <a:cubicBezTo>
                  <a:pt x="1907845" y="3826140"/>
                  <a:pt x="1166396" y="3976063"/>
                  <a:pt x="378318" y="3976063"/>
                </a:cubicBezTo>
                <a:cubicBezTo>
                  <a:pt x="299510" y="3976063"/>
                  <a:pt x="221169" y="3974564"/>
                  <a:pt x="143341" y="3971601"/>
                </a:cubicBezTo>
                <a:lnTo>
                  <a:pt x="7631" y="3963852"/>
                </a:lnTo>
                <a:lnTo>
                  <a:pt x="0" y="3816825"/>
                </a:lnTo>
                <a:lnTo>
                  <a:pt x="15741" y="3551079"/>
                </a:lnTo>
                <a:lnTo>
                  <a:pt x="139251" y="3042873"/>
                </a:lnTo>
                <a:lnTo>
                  <a:pt x="245346" y="2758117"/>
                </a:lnTo>
                <a:lnTo>
                  <a:pt x="417752" y="2363839"/>
                </a:lnTo>
                <a:lnTo>
                  <a:pt x="543741" y="2108289"/>
                </a:lnTo>
                <a:lnTo>
                  <a:pt x="716146" y="1772423"/>
                </a:lnTo>
                <a:lnTo>
                  <a:pt x="726664" y="1749260"/>
                </a:lnTo>
                <a:lnTo>
                  <a:pt x="835504" y="1714012"/>
                </a:lnTo>
                <a:lnTo>
                  <a:pt x="928337" y="1655600"/>
                </a:lnTo>
                <a:lnTo>
                  <a:pt x="1107374" y="1582586"/>
                </a:lnTo>
                <a:lnTo>
                  <a:pt x="1107374" y="1509572"/>
                </a:lnTo>
                <a:lnTo>
                  <a:pt x="1133898" y="1502270"/>
                </a:lnTo>
                <a:lnTo>
                  <a:pt x="1133898" y="1421954"/>
                </a:lnTo>
                <a:lnTo>
                  <a:pt x="1180315" y="1356242"/>
                </a:lnTo>
                <a:lnTo>
                  <a:pt x="1239993" y="1334337"/>
                </a:lnTo>
                <a:lnTo>
                  <a:pt x="1276083" y="1292261"/>
                </a:lnTo>
                <a:lnTo>
                  <a:pt x="1278122" y="1301480"/>
                </a:lnTo>
                <a:lnTo>
                  <a:pt x="1351062" y="1213863"/>
                </a:lnTo>
                <a:lnTo>
                  <a:pt x="1405310" y="1145004"/>
                </a:lnTo>
                <a:lnTo>
                  <a:pt x="1465447" y="1078787"/>
                </a:lnTo>
                <a:lnTo>
                  <a:pt x="1474942" y="1054390"/>
                </a:lnTo>
                <a:lnTo>
                  <a:pt x="1486997" y="1033152"/>
                </a:lnTo>
                <a:lnTo>
                  <a:pt x="1526783" y="985693"/>
                </a:lnTo>
                <a:lnTo>
                  <a:pt x="1603040" y="941884"/>
                </a:lnTo>
                <a:lnTo>
                  <a:pt x="1675980" y="927281"/>
                </a:lnTo>
                <a:lnTo>
                  <a:pt x="1627906" y="870695"/>
                </a:lnTo>
                <a:lnTo>
                  <a:pt x="1612783" y="815843"/>
                </a:lnTo>
                <a:lnTo>
                  <a:pt x="1600380" y="754387"/>
                </a:lnTo>
                <a:lnTo>
                  <a:pt x="1603040" y="697286"/>
                </a:lnTo>
                <a:lnTo>
                  <a:pt x="1602087" y="672097"/>
                </a:lnTo>
                <a:lnTo>
                  <a:pt x="1603395" y="649045"/>
                </a:lnTo>
                <a:lnTo>
                  <a:pt x="1618724" y="615287"/>
                </a:lnTo>
                <a:lnTo>
                  <a:pt x="1651990" y="589647"/>
                </a:lnTo>
                <a:lnTo>
                  <a:pt x="1667692" y="584114"/>
                </a:lnTo>
                <a:lnTo>
                  <a:pt x="1699189" y="587765"/>
                </a:lnTo>
                <a:lnTo>
                  <a:pt x="1701651" y="574988"/>
                </a:lnTo>
                <a:lnTo>
                  <a:pt x="1704162" y="574988"/>
                </a:lnTo>
                <a:lnTo>
                  <a:pt x="1706046" y="552170"/>
                </a:lnTo>
                <a:lnTo>
                  <a:pt x="1710793" y="527528"/>
                </a:lnTo>
                <a:lnTo>
                  <a:pt x="1732344" y="470942"/>
                </a:lnTo>
                <a:lnTo>
                  <a:pt x="1714913" y="444770"/>
                </a:lnTo>
                <a:lnTo>
                  <a:pt x="1716099" y="430418"/>
                </a:lnTo>
                <a:lnTo>
                  <a:pt x="1745606" y="235470"/>
                </a:lnTo>
                <a:lnTo>
                  <a:pt x="1853359" y="65712"/>
                </a:lnTo>
                <a:lnTo>
                  <a:pt x="1914696" y="41983"/>
                </a:lnTo>
                <a:lnTo>
                  <a:pt x="1871988" y="34668"/>
                </a:lnTo>
                <a:lnTo>
                  <a:pt x="1883198" y="20079"/>
                </a:lnTo>
                <a:lnTo>
                  <a:pt x="1914411" y="13831"/>
                </a:lnTo>
                <a:lnTo>
                  <a:pt x="1913038" y="365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08879D-609D-0CCA-1F5E-29C7AF6A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46991" r="41941" b="14315"/>
          <a:stretch>
            <a:fillRect/>
          </a:stretch>
        </p:blipFill>
        <p:spPr>
          <a:xfrm>
            <a:off x="3183015" y="2994338"/>
            <a:ext cx="2811383" cy="3846752"/>
          </a:xfrm>
          <a:custGeom>
            <a:avLst/>
            <a:gdLst>
              <a:gd name="connsiteX0" fmla="*/ 949275 w 2811383"/>
              <a:gd name="connsiteY0" fmla="*/ 0 h 3846752"/>
              <a:gd name="connsiteX1" fmla="*/ 1091213 w 2811383"/>
              <a:gd name="connsiteY1" fmla="*/ 11046 h 3846752"/>
              <a:gd name="connsiteX2" fmla="*/ 1218051 w 2811383"/>
              <a:gd name="connsiteY2" fmla="*/ 30377 h 3846752"/>
              <a:gd name="connsiteX3" fmla="*/ 1239191 w 2811383"/>
              <a:gd name="connsiteY3" fmla="*/ 66276 h 3846752"/>
              <a:gd name="connsiteX4" fmla="*/ 1284491 w 2811383"/>
              <a:gd name="connsiteY4" fmla="*/ 93891 h 3846752"/>
              <a:gd name="connsiteX5" fmla="*/ 1363010 w 2811383"/>
              <a:gd name="connsiteY5" fmla="*/ 149120 h 3846752"/>
              <a:gd name="connsiteX6" fmla="*/ 1390189 w 2811383"/>
              <a:gd name="connsiteY6" fmla="*/ 240249 h 3846752"/>
              <a:gd name="connsiteX7" fmla="*/ 1399249 w 2811383"/>
              <a:gd name="connsiteY7" fmla="*/ 339663 h 3846752"/>
              <a:gd name="connsiteX8" fmla="*/ 1384149 w 2811383"/>
              <a:gd name="connsiteY8" fmla="*/ 469452 h 3846752"/>
              <a:gd name="connsiteX9" fmla="*/ 1411329 w 2811383"/>
              <a:gd name="connsiteY9" fmla="*/ 472214 h 3846752"/>
              <a:gd name="connsiteX10" fmla="*/ 1426429 w 2811383"/>
              <a:gd name="connsiteY10" fmla="*/ 480498 h 3846752"/>
              <a:gd name="connsiteX11" fmla="*/ 1441529 w 2811383"/>
              <a:gd name="connsiteY11" fmla="*/ 521921 h 3846752"/>
              <a:gd name="connsiteX12" fmla="*/ 1429449 w 2811383"/>
              <a:gd name="connsiteY12" fmla="*/ 621334 h 3846752"/>
              <a:gd name="connsiteX13" fmla="*/ 1393209 w 2811383"/>
              <a:gd name="connsiteY13" fmla="*/ 693132 h 3846752"/>
              <a:gd name="connsiteX14" fmla="*/ 1350930 w 2811383"/>
              <a:gd name="connsiteY14" fmla="*/ 695894 h 3846752"/>
              <a:gd name="connsiteX15" fmla="*/ 1338850 w 2811383"/>
              <a:gd name="connsiteY15" fmla="*/ 709702 h 3846752"/>
              <a:gd name="connsiteX16" fmla="*/ 1344890 w 2811383"/>
              <a:gd name="connsiteY16" fmla="*/ 745601 h 3846752"/>
              <a:gd name="connsiteX17" fmla="*/ 1344890 w 2811383"/>
              <a:gd name="connsiteY17" fmla="*/ 747626 h 3846752"/>
              <a:gd name="connsiteX18" fmla="*/ 1342474 w 2811383"/>
              <a:gd name="connsiteY18" fmla="*/ 748362 h 3846752"/>
              <a:gd name="connsiteX19" fmla="*/ 1344890 w 2811383"/>
              <a:gd name="connsiteY19" fmla="*/ 754621 h 3846752"/>
              <a:gd name="connsiteX20" fmla="*/ 1344890 w 2811383"/>
              <a:gd name="connsiteY20" fmla="*/ 798069 h 3846752"/>
              <a:gd name="connsiteX21" fmla="*/ 1363010 w 2811383"/>
              <a:gd name="connsiteY21" fmla="*/ 861583 h 3846752"/>
              <a:gd name="connsiteX22" fmla="*/ 1408309 w 2811383"/>
              <a:gd name="connsiteY22" fmla="*/ 944427 h 3846752"/>
              <a:gd name="connsiteX23" fmla="*/ 1459648 w 2811383"/>
              <a:gd name="connsiteY23" fmla="*/ 972042 h 3846752"/>
              <a:gd name="connsiteX24" fmla="*/ 1464292 w 2811383"/>
              <a:gd name="connsiteY24" fmla="*/ 973634 h 3846752"/>
              <a:gd name="connsiteX25" fmla="*/ 1468104 w 2811383"/>
              <a:gd name="connsiteY25" fmla="*/ 978118 h 3846752"/>
              <a:gd name="connsiteX26" fmla="*/ 1481996 w 2811383"/>
              <a:gd name="connsiteY26" fmla="*/ 979706 h 3846752"/>
              <a:gd name="connsiteX27" fmla="*/ 1507968 w 2811383"/>
              <a:gd name="connsiteY27" fmla="*/ 988611 h 3846752"/>
              <a:gd name="connsiteX28" fmla="*/ 1553468 w 2811383"/>
              <a:gd name="connsiteY28" fmla="*/ 988611 h 3846752"/>
              <a:gd name="connsiteX29" fmla="*/ 1558239 w 2811383"/>
              <a:gd name="connsiteY29" fmla="*/ 989593 h 3846752"/>
              <a:gd name="connsiteX30" fmla="*/ 1616686 w 2811383"/>
              <a:gd name="connsiteY30" fmla="*/ 1018987 h 3846752"/>
              <a:gd name="connsiteX31" fmla="*/ 1764664 w 2811383"/>
              <a:gd name="connsiteY31" fmla="*/ 1054887 h 3846752"/>
              <a:gd name="connsiteX32" fmla="*/ 2011150 w 2811383"/>
              <a:gd name="connsiteY32" fmla="*/ 1090619 h 3846752"/>
              <a:gd name="connsiteX33" fmla="*/ 2112612 w 2811383"/>
              <a:gd name="connsiteY33" fmla="*/ 1121545 h 3846752"/>
              <a:gd name="connsiteX34" fmla="*/ 2154239 w 2811383"/>
              <a:gd name="connsiteY34" fmla="*/ 1146016 h 3846752"/>
              <a:gd name="connsiteX35" fmla="*/ 2190479 w 2811383"/>
              <a:gd name="connsiteY35" fmla="*/ 1173631 h 3846752"/>
              <a:gd name="connsiteX36" fmla="*/ 2314297 w 2811383"/>
              <a:gd name="connsiteY36" fmla="*/ 1292374 h 3846752"/>
              <a:gd name="connsiteX37" fmla="*/ 2316791 w 2811383"/>
              <a:gd name="connsiteY37" fmla="*/ 1281608 h 3846752"/>
              <a:gd name="connsiteX38" fmla="*/ 2473147 w 2811383"/>
              <a:gd name="connsiteY38" fmla="*/ 1552506 h 3846752"/>
              <a:gd name="connsiteX39" fmla="*/ 2811383 w 2811383"/>
              <a:gd name="connsiteY39" fmla="*/ 2250609 h 3846752"/>
              <a:gd name="connsiteX40" fmla="*/ 2606005 w 2811383"/>
              <a:gd name="connsiteY40" fmla="*/ 2356757 h 3846752"/>
              <a:gd name="connsiteX41" fmla="*/ 2564954 w 2811383"/>
              <a:gd name="connsiteY41" fmla="*/ 2372113 h 3846752"/>
              <a:gd name="connsiteX42" fmla="*/ 2577034 w 2811383"/>
              <a:gd name="connsiteY42" fmla="*/ 2408933 h 3846752"/>
              <a:gd name="connsiteX43" fmla="*/ 2597167 w 2811383"/>
              <a:gd name="connsiteY43" fmla="*/ 2581985 h 3846752"/>
              <a:gd name="connsiteX44" fmla="*/ 2472342 w 2811383"/>
              <a:gd name="connsiteY44" fmla="*/ 3115872 h 3846752"/>
              <a:gd name="connsiteX45" fmla="*/ 2383757 w 2811383"/>
              <a:gd name="connsiteY45" fmla="*/ 3380975 h 3846752"/>
              <a:gd name="connsiteX46" fmla="*/ 2347517 w 2811383"/>
              <a:gd name="connsiteY46" fmla="*/ 3506162 h 3846752"/>
              <a:gd name="connsiteX47" fmla="*/ 2383757 w 2811383"/>
              <a:gd name="connsiteY47" fmla="*/ 3646077 h 3846752"/>
              <a:gd name="connsiteX48" fmla="*/ 2424023 w 2811383"/>
              <a:gd name="connsiteY48" fmla="*/ 3826494 h 3846752"/>
              <a:gd name="connsiteX49" fmla="*/ 2429853 w 2811383"/>
              <a:gd name="connsiteY49" fmla="*/ 3846752 h 3846752"/>
              <a:gd name="connsiteX50" fmla="*/ 2329862 w 2811383"/>
              <a:gd name="connsiteY50" fmla="*/ 3837210 h 3846752"/>
              <a:gd name="connsiteX51" fmla="*/ 848723 w 2811383"/>
              <a:gd name="connsiteY51" fmla="*/ 3462858 h 3846752"/>
              <a:gd name="connsiteX52" fmla="*/ 595939 w 2811383"/>
              <a:gd name="connsiteY52" fmla="*/ 3347535 h 3846752"/>
              <a:gd name="connsiteX53" fmla="*/ 595939 w 2811383"/>
              <a:gd name="connsiteY53" fmla="*/ 3292607 h 3846752"/>
              <a:gd name="connsiteX54" fmla="*/ 571780 w 2811383"/>
              <a:gd name="connsiteY54" fmla="*/ 3230014 h 3846752"/>
              <a:gd name="connsiteX55" fmla="*/ 591913 w 2811383"/>
              <a:gd name="connsiteY55" fmla="*/ 3163738 h 3846752"/>
              <a:gd name="connsiteX56" fmla="*/ 608019 w 2811383"/>
              <a:gd name="connsiteY56" fmla="*/ 3056961 h 3846752"/>
              <a:gd name="connsiteX57" fmla="*/ 616073 w 2811383"/>
              <a:gd name="connsiteY57" fmla="*/ 2972275 h 3846752"/>
              <a:gd name="connsiteX58" fmla="*/ 652312 w 2811383"/>
              <a:gd name="connsiteY58" fmla="*/ 2887590 h 3846752"/>
              <a:gd name="connsiteX59" fmla="*/ 680498 w 2811383"/>
              <a:gd name="connsiteY59" fmla="*/ 2795540 h 3846752"/>
              <a:gd name="connsiteX60" fmla="*/ 680498 w 2811383"/>
              <a:gd name="connsiteY60" fmla="*/ 2740311 h 3846752"/>
              <a:gd name="connsiteX61" fmla="*/ 732844 w 2811383"/>
              <a:gd name="connsiteY61" fmla="*/ 2681399 h 3846752"/>
              <a:gd name="connsiteX62" fmla="*/ 724791 w 2811383"/>
              <a:gd name="connsiteY62" fmla="*/ 2611441 h 3846752"/>
              <a:gd name="connsiteX63" fmla="*/ 704658 w 2811383"/>
              <a:gd name="connsiteY63" fmla="*/ 2523074 h 3846752"/>
              <a:gd name="connsiteX64" fmla="*/ 656338 w 2811383"/>
              <a:gd name="connsiteY64" fmla="*/ 2508346 h 3846752"/>
              <a:gd name="connsiteX65" fmla="*/ 660365 w 2811383"/>
              <a:gd name="connsiteY65" fmla="*/ 2559894 h 3846752"/>
              <a:gd name="connsiteX66" fmla="*/ 636206 w 2811383"/>
              <a:gd name="connsiteY66" fmla="*/ 2659307 h 3846752"/>
              <a:gd name="connsiteX67" fmla="*/ 620099 w 2811383"/>
              <a:gd name="connsiteY67" fmla="*/ 2681399 h 3846752"/>
              <a:gd name="connsiteX68" fmla="*/ 620099 w 2811383"/>
              <a:gd name="connsiteY68" fmla="*/ 2736629 h 3846752"/>
              <a:gd name="connsiteX69" fmla="*/ 620099 w 2811383"/>
              <a:gd name="connsiteY69" fmla="*/ 2773448 h 3846752"/>
              <a:gd name="connsiteX70" fmla="*/ 583859 w 2811383"/>
              <a:gd name="connsiteY70" fmla="*/ 2788176 h 3846752"/>
              <a:gd name="connsiteX71" fmla="*/ 575806 w 2811383"/>
              <a:gd name="connsiteY71" fmla="*/ 2836042 h 3846752"/>
              <a:gd name="connsiteX72" fmla="*/ 575806 w 2811383"/>
              <a:gd name="connsiteY72" fmla="*/ 2939137 h 3846752"/>
              <a:gd name="connsiteX73" fmla="*/ 563727 w 2811383"/>
              <a:gd name="connsiteY73" fmla="*/ 3045915 h 3846752"/>
              <a:gd name="connsiteX74" fmla="*/ 539567 w 2811383"/>
              <a:gd name="connsiteY74" fmla="*/ 3152692 h 3846752"/>
              <a:gd name="connsiteX75" fmla="*/ 539567 w 2811383"/>
              <a:gd name="connsiteY75" fmla="*/ 3274197 h 3846752"/>
              <a:gd name="connsiteX76" fmla="*/ 525488 w 2811383"/>
              <a:gd name="connsiteY76" fmla="*/ 3315394 h 3846752"/>
              <a:gd name="connsiteX77" fmla="*/ 472238 w 2811383"/>
              <a:gd name="connsiteY77" fmla="*/ 3291101 h 3846752"/>
              <a:gd name="connsiteX78" fmla="*/ 132066 w 2811383"/>
              <a:gd name="connsiteY78" fmla="*/ 3100077 h 3846752"/>
              <a:gd name="connsiteX79" fmla="*/ 148985 w 2811383"/>
              <a:gd name="connsiteY79" fmla="*/ 2777130 h 3846752"/>
              <a:gd name="connsiteX80" fmla="*/ 0 w 2811383"/>
              <a:gd name="connsiteY80" fmla="*/ 2699809 h 3846752"/>
              <a:gd name="connsiteX81" fmla="*/ 52346 w 2811383"/>
              <a:gd name="connsiteY81" fmla="*/ 2419978 h 3846752"/>
              <a:gd name="connsiteX82" fmla="*/ 116772 w 2811383"/>
              <a:gd name="connsiteY82" fmla="*/ 2228516 h 3846752"/>
              <a:gd name="connsiteX83" fmla="*/ 148985 w 2811383"/>
              <a:gd name="connsiteY83" fmla="*/ 2055463 h 3846752"/>
              <a:gd name="connsiteX84" fmla="*/ 148506 w 2811383"/>
              <a:gd name="connsiteY84" fmla="*/ 2055525 h 3846752"/>
              <a:gd name="connsiteX85" fmla="*/ 211800 w 2811383"/>
              <a:gd name="connsiteY85" fmla="*/ 1852955 h 3846752"/>
              <a:gd name="connsiteX86" fmla="*/ 280383 w 2811383"/>
              <a:gd name="connsiteY86" fmla="*/ 1643916 h 3846752"/>
              <a:gd name="connsiteX87" fmla="*/ 360382 w 2811383"/>
              <a:gd name="connsiteY87" fmla="*/ 1543669 h 3846752"/>
              <a:gd name="connsiteX88" fmla="*/ 362188 w 2811383"/>
              <a:gd name="connsiteY88" fmla="*/ 1532390 h 3846752"/>
              <a:gd name="connsiteX89" fmla="*/ 521044 w 2811383"/>
              <a:gd name="connsiteY89" fmla="*/ 1393445 h 3846752"/>
              <a:gd name="connsiteX90" fmla="*/ 820624 w 2811383"/>
              <a:gd name="connsiteY90" fmla="*/ 1207873 h 3846752"/>
              <a:gd name="connsiteX91" fmla="*/ 849616 w 2811383"/>
              <a:gd name="connsiteY91" fmla="*/ 1110669 h 3846752"/>
              <a:gd name="connsiteX92" fmla="*/ 791633 w 2811383"/>
              <a:gd name="connsiteY92" fmla="*/ 986954 h 3846752"/>
              <a:gd name="connsiteX93" fmla="*/ 790270 w 2811383"/>
              <a:gd name="connsiteY93" fmla="*/ 985708 h 3846752"/>
              <a:gd name="connsiteX94" fmla="*/ 789217 w 2811383"/>
              <a:gd name="connsiteY94" fmla="*/ 983088 h 3846752"/>
              <a:gd name="connsiteX95" fmla="*/ 771097 w 2811383"/>
              <a:gd name="connsiteY95" fmla="*/ 947189 h 3846752"/>
              <a:gd name="connsiteX96" fmla="*/ 722778 w 2811383"/>
              <a:gd name="connsiteY96" fmla="*/ 894721 h 3846752"/>
              <a:gd name="connsiteX97" fmla="*/ 683518 w 2811383"/>
              <a:gd name="connsiteY97" fmla="*/ 845014 h 3846752"/>
              <a:gd name="connsiteX98" fmla="*/ 647279 w 2811383"/>
              <a:gd name="connsiteY98" fmla="*/ 740078 h 3846752"/>
              <a:gd name="connsiteX99" fmla="*/ 620099 w 2811383"/>
              <a:gd name="connsiteY99" fmla="*/ 665518 h 3846752"/>
              <a:gd name="connsiteX100" fmla="*/ 592919 w 2811383"/>
              <a:gd name="connsiteY100" fmla="*/ 624095 h 3846752"/>
              <a:gd name="connsiteX101" fmla="*/ 568760 w 2811383"/>
              <a:gd name="connsiteY101" fmla="*/ 577150 h 3846752"/>
              <a:gd name="connsiteX102" fmla="*/ 592919 w 2811383"/>
              <a:gd name="connsiteY102" fmla="*/ 557820 h 3846752"/>
              <a:gd name="connsiteX103" fmla="*/ 592919 w 2811383"/>
              <a:gd name="connsiteY103" fmla="*/ 491544 h 3846752"/>
              <a:gd name="connsiteX104" fmla="*/ 559700 w 2811383"/>
              <a:gd name="connsiteY104" fmla="*/ 383846 h 3846752"/>
              <a:gd name="connsiteX105" fmla="*/ 553660 w 2811383"/>
              <a:gd name="connsiteY105" fmla="*/ 312048 h 3846752"/>
              <a:gd name="connsiteX106" fmla="*/ 580839 w 2811383"/>
              <a:gd name="connsiteY106" fmla="*/ 223681 h 3846752"/>
              <a:gd name="connsiteX107" fmla="*/ 629159 w 2811383"/>
              <a:gd name="connsiteY107" fmla="*/ 146359 h 3846752"/>
              <a:gd name="connsiteX108" fmla="*/ 692578 w 2811383"/>
              <a:gd name="connsiteY108" fmla="*/ 74560 h 3846752"/>
              <a:gd name="connsiteX109" fmla="*/ 774117 w 2811383"/>
              <a:gd name="connsiteY109" fmla="*/ 52468 h 3846752"/>
              <a:gd name="connsiteX110" fmla="*/ 828476 w 2811383"/>
              <a:gd name="connsiteY110" fmla="*/ 24854 h 384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811383" h="3846752">
                <a:moveTo>
                  <a:pt x="949275" y="0"/>
                </a:moveTo>
                <a:lnTo>
                  <a:pt x="1091213" y="11046"/>
                </a:lnTo>
                <a:lnTo>
                  <a:pt x="1218051" y="30377"/>
                </a:lnTo>
                <a:lnTo>
                  <a:pt x="1239191" y="66276"/>
                </a:lnTo>
                <a:lnTo>
                  <a:pt x="1284491" y="93891"/>
                </a:lnTo>
                <a:lnTo>
                  <a:pt x="1363010" y="149120"/>
                </a:lnTo>
                <a:lnTo>
                  <a:pt x="1390189" y="240249"/>
                </a:lnTo>
                <a:lnTo>
                  <a:pt x="1399249" y="339663"/>
                </a:lnTo>
                <a:lnTo>
                  <a:pt x="1384149" y="469452"/>
                </a:lnTo>
                <a:lnTo>
                  <a:pt x="1411329" y="472214"/>
                </a:lnTo>
                <a:lnTo>
                  <a:pt x="1426429" y="480498"/>
                </a:lnTo>
                <a:lnTo>
                  <a:pt x="1441529" y="521921"/>
                </a:lnTo>
                <a:lnTo>
                  <a:pt x="1429449" y="621334"/>
                </a:lnTo>
                <a:lnTo>
                  <a:pt x="1393209" y="693132"/>
                </a:lnTo>
                <a:lnTo>
                  <a:pt x="1350930" y="695894"/>
                </a:lnTo>
                <a:lnTo>
                  <a:pt x="1338850" y="709702"/>
                </a:lnTo>
                <a:lnTo>
                  <a:pt x="1344890" y="745601"/>
                </a:lnTo>
                <a:lnTo>
                  <a:pt x="1344890" y="747626"/>
                </a:lnTo>
                <a:lnTo>
                  <a:pt x="1342474" y="748362"/>
                </a:lnTo>
                <a:lnTo>
                  <a:pt x="1344890" y="754621"/>
                </a:lnTo>
                <a:lnTo>
                  <a:pt x="1344890" y="798069"/>
                </a:lnTo>
                <a:lnTo>
                  <a:pt x="1363010" y="861583"/>
                </a:lnTo>
                <a:lnTo>
                  <a:pt x="1408309" y="944427"/>
                </a:lnTo>
                <a:lnTo>
                  <a:pt x="1459648" y="972042"/>
                </a:lnTo>
                <a:lnTo>
                  <a:pt x="1464292" y="973634"/>
                </a:lnTo>
                <a:lnTo>
                  <a:pt x="1468104" y="978118"/>
                </a:lnTo>
                <a:lnTo>
                  <a:pt x="1481996" y="979706"/>
                </a:lnTo>
                <a:lnTo>
                  <a:pt x="1507968" y="988611"/>
                </a:lnTo>
                <a:lnTo>
                  <a:pt x="1553468" y="988611"/>
                </a:lnTo>
                <a:lnTo>
                  <a:pt x="1558239" y="989593"/>
                </a:lnTo>
                <a:lnTo>
                  <a:pt x="1616686" y="1018987"/>
                </a:lnTo>
                <a:lnTo>
                  <a:pt x="1764664" y="1054887"/>
                </a:lnTo>
                <a:lnTo>
                  <a:pt x="2011150" y="1090619"/>
                </a:lnTo>
                <a:lnTo>
                  <a:pt x="2112612" y="1121545"/>
                </a:lnTo>
                <a:lnTo>
                  <a:pt x="2154239" y="1146016"/>
                </a:lnTo>
                <a:lnTo>
                  <a:pt x="2190479" y="1173631"/>
                </a:lnTo>
                <a:lnTo>
                  <a:pt x="2314297" y="1292374"/>
                </a:lnTo>
                <a:lnTo>
                  <a:pt x="2316791" y="1281608"/>
                </a:lnTo>
                <a:lnTo>
                  <a:pt x="2473147" y="1552506"/>
                </a:lnTo>
                <a:lnTo>
                  <a:pt x="2811383" y="2250609"/>
                </a:lnTo>
                <a:lnTo>
                  <a:pt x="2606005" y="2356757"/>
                </a:lnTo>
                <a:lnTo>
                  <a:pt x="2564954" y="2372113"/>
                </a:lnTo>
                <a:lnTo>
                  <a:pt x="2577034" y="2408933"/>
                </a:lnTo>
                <a:lnTo>
                  <a:pt x="2597167" y="2581985"/>
                </a:lnTo>
                <a:lnTo>
                  <a:pt x="2472342" y="3115872"/>
                </a:lnTo>
                <a:lnTo>
                  <a:pt x="2383757" y="3380975"/>
                </a:lnTo>
                <a:lnTo>
                  <a:pt x="2347517" y="3506162"/>
                </a:lnTo>
                <a:lnTo>
                  <a:pt x="2383757" y="3646077"/>
                </a:lnTo>
                <a:lnTo>
                  <a:pt x="2424023" y="3826494"/>
                </a:lnTo>
                <a:lnTo>
                  <a:pt x="2429853" y="3846752"/>
                </a:lnTo>
                <a:lnTo>
                  <a:pt x="2329862" y="3837210"/>
                </a:lnTo>
                <a:cubicBezTo>
                  <a:pt x="1800804" y="3776505"/>
                  <a:pt x="1301624" y="3647615"/>
                  <a:pt x="848723" y="3462858"/>
                </a:cubicBezTo>
                <a:lnTo>
                  <a:pt x="595939" y="3347535"/>
                </a:lnTo>
                <a:lnTo>
                  <a:pt x="595939" y="3292607"/>
                </a:lnTo>
                <a:lnTo>
                  <a:pt x="571780" y="3230014"/>
                </a:lnTo>
                <a:lnTo>
                  <a:pt x="591913" y="3163738"/>
                </a:lnTo>
                <a:lnTo>
                  <a:pt x="608019" y="3056961"/>
                </a:lnTo>
                <a:lnTo>
                  <a:pt x="616073" y="2972275"/>
                </a:lnTo>
                <a:lnTo>
                  <a:pt x="652312" y="2887590"/>
                </a:lnTo>
                <a:lnTo>
                  <a:pt x="680498" y="2795540"/>
                </a:lnTo>
                <a:lnTo>
                  <a:pt x="680498" y="2740311"/>
                </a:lnTo>
                <a:lnTo>
                  <a:pt x="732844" y="2681399"/>
                </a:lnTo>
                <a:lnTo>
                  <a:pt x="724791" y="2611441"/>
                </a:lnTo>
                <a:lnTo>
                  <a:pt x="704658" y="2523074"/>
                </a:lnTo>
                <a:lnTo>
                  <a:pt x="656338" y="2508346"/>
                </a:lnTo>
                <a:lnTo>
                  <a:pt x="660365" y="2559894"/>
                </a:lnTo>
                <a:lnTo>
                  <a:pt x="636206" y="2659307"/>
                </a:lnTo>
                <a:lnTo>
                  <a:pt x="620099" y="2681399"/>
                </a:lnTo>
                <a:lnTo>
                  <a:pt x="620099" y="2736629"/>
                </a:lnTo>
                <a:lnTo>
                  <a:pt x="620099" y="2773448"/>
                </a:lnTo>
                <a:lnTo>
                  <a:pt x="583859" y="2788176"/>
                </a:lnTo>
                <a:lnTo>
                  <a:pt x="575806" y="2836042"/>
                </a:lnTo>
                <a:lnTo>
                  <a:pt x="575806" y="2939137"/>
                </a:lnTo>
                <a:lnTo>
                  <a:pt x="563727" y="3045915"/>
                </a:lnTo>
                <a:lnTo>
                  <a:pt x="539567" y="3152692"/>
                </a:lnTo>
                <a:lnTo>
                  <a:pt x="539567" y="3274197"/>
                </a:lnTo>
                <a:lnTo>
                  <a:pt x="525488" y="3315394"/>
                </a:lnTo>
                <a:lnTo>
                  <a:pt x="472238" y="3291101"/>
                </a:lnTo>
                <a:lnTo>
                  <a:pt x="132066" y="3100077"/>
                </a:lnTo>
                <a:lnTo>
                  <a:pt x="148985" y="2777130"/>
                </a:lnTo>
                <a:lnTo>
                  <a:pt x="0" y="2699809"/>
                </a:lnTo>
                <a:lnTo>
                  <a:pt x="52346" y="2419978"/>
                </a:lnTo>
                <a:lnTo>
                  <a:pt x="116772" y="2228516"/>
                </a:lnTo>
                <a:lnTo>
                  <a:pt x="148985" y="2055463"/>
                </a:lnTo>
                <a:lnTo>
                  <a:pt x="148506" y="2055525"/>
                </a:lnTo>
                <a:lnTo>
                  <a:pt x="211800" y="1852955"/>
                </a:lnTo>
                <a:lnTo>
                  <a:pt x="280383" y="1643916"/>
                </a:lnTo>
                <a:lnTo>
                  <a:pt x="360382" y="1543669"/>
                </a:lnTo>
                <a:lnTo>
                  <a:pt x="362188" y="1532390"/>
                </a:lnTo>
                <a:lnTo>
                  <a:pt x="521044" y="1393445"/>
                </a:lnTo>
                <a:lnTo>
                  <a:pt x="820624" y="1207873"/>
                </a:lnTo>
                <a:lnTo>
                  <a:pt x="849616" y="1110669"/>
                </a:lnTo>
                <a:lnTo>
                  <a:pt x="791633" y="986954"/>
                </a:lnTo>
                <a:lnTo>
                  <a:pt x="790270" y="985708"/>
                </a:lnTo>
                <a:lnTo>
                  <a:pt x="789217" y="983088"/>
                </a:lnTo>
                <a:lnTo>
                  <a:pt x="771097" y="947189"/>
                </a:lnTo>
                <a:lnTo>
                  <a:pt x="722778" y="894721"/>
                </a:lnTo>
                <a:lnTo>
                  <a:pt x="683518" y="845014"/>
                </a:lnTo>
                <a:lnTo>
                  <a:pt x="647279" y="740078"/>
                </a:lnTo>
                <a:lnTo>
                  <a:pt x="620099" y="665518"/>
                </a:lnTo>
                <a:lnTo>
                  <a:pt x="592919" y="624095"/>
                </a:lnTo>
                <a:lnTo>
                  <a:pt x="568760" y="577150"/>
                </a:lnTo>
                <a:lnTo>
                  <a:pt x="592919" y="557820"/>
                </a:lnTo>
                <a:lnTo>
                  <a:pt x="592919" y="491544"/>
                </a:lnTo>
                <a:lnTo>
                  <a:pt x="559700" y="383846"/>
                </a:lnTo>
                <a:lnTo>
                  <a:pt x="553660" y="312048"/>
                </a:lnTo>
                <a:lnTo>
                  <a:pt x="580839" y="223681"/>
                </a:lnTo>
                <a:lnTo>
                  <a:pt x="629159" y="146359"/>
                </a:lnTo>
                <a:lnTo>
                  <a:pt x="692578" y="74560"/>
                </a:lnTo>
                <a:lnTo>
                  <a:pt x="774117" y="52468"/>
                </a:lnTo>
                <a:lnTo>
                  <a:pt x="828476" y="24854"/>
                </a:lnTo>
                <a:close/>
              </a:path>
            </a:pathLst>
          </a:cu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F1683D-231D-542B-1BEB-AB19B5C7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2869" r="376" b="27867"/>
          <a:stretch>
            <a:fillRect/>
          </a:stretch>
        </p:blipFill>
        <p:spPr bwMode="auto">
          <a:xfrm>
            <a:off x="4388170" y="3793981"/>
            <a:ext cx="3351279" cy="3077077"/>
          </a:xfrm>
          <a:custGeom>
            <a:avLst/>
            <a:gdLst>
              <a:gd name="connsiteX0" fmla="*/ 1817595 w 3351279"/>
              <a:gd name="connsiteY0" fmla="*/ 0 h 3077077"/>
              <a:gd name="connsiteX1" fmla="*/ 2094028 w 3351279"/>
              <a:gd name="connsiteY1" fmla="*/ 157458 h 3077077"/>
              <a:gd name="connsiteX2" fmla="*/ 2228296 w 3351279"/>
              <a:gd name="connsiteY2" fmla="*/ 262431 h 3077077"/>
              <a:gd name="connsiteX3" fmla="*/ 2481035 w 3351279"/>
              <a:gd name="connsiteY3" fmla="*/ 599841 h 3077077"/>
              <a:gd name="connsiteX4" fmla="*/ 2591607 w 3351279"/>
              <a:gd name="connsiteY4" fmla="*/ 809786 h 3077077"/>
              <a:gd name="connsiteX5" fmla="*/ 2591607 w 3351279"/>
              <a:gd name="connsiteY5" fmla="*/ 997237 h 3077077"/>
              <a:gd name="connsiteX6" fmla="*/ 2796958 w 3351279"/>
              <a:gd name="connsiteY6" fmla="*/ 1484607 h 3077077"/>
              <a:gd name="connsiteX7" fmla="*/ 2947022 w 3351279"/>
              <a:gd name="connsiteY7" fmla="*/ 1971978 h 3077077"/>
              <a:gd name="connsiteX8" fmla="*/ 3065493 w 3351279"/>
              <a:gd name="connsiteY8" fmla="*/ 2211915 h 3077077"/>
              <a:gd name="connsiteX9" fmla="*/ 3199761 w 3351279"/>
              <a:gd name="connsiteY9" fmla="*/ 2361876 h 3077077"/>
              <a:gd name="connsiteX10" fmla="*/ 3302436 w 3351279"/>
              <a:gd name="connsiteY10" fmla="*/ 2489342 h 3077077"/>
              <a:gd name="connsiteX11" fmla="*/ 3349825 w 3351279"/>
              <a:gd name="connsiteY11" fmla="*/ 2556824 h 3077077"/>
              <a:gd name="connsiteX12" fmla="*/ 3351279 w 3351279"/>
              <a:gd name="connsiteY12" fmla="*/ 2881327 h 3077077"/>
              <a:gd name="connsiteX13" fmla="*/ 3187602 w 3351279"/>
              <a:gd name="connsiteY13" fmla="*/ 2922916 h 3077077"/>
              <a:gd name="connsiteX14" fmla="*/ 1829750 w 3351279"/>
              <a:gd name="connsiteY14" fmla="*/ 3077077 h 3077077"/>
              <a:gd name="connsiteX15" fmla="*/ 52374 w 3351279"/>
              <a:gd name="connsiteY15" fmla="*/ 2807609 h 3077077"/>
              <a:gd name="connsiteX16" fmla="*/ 0 w 3351279"/>
              <a:gd name="connsiteY16" fmla="*/ 2788663 h 3077077"/>
              <a:gd name="connsiteX17" fmla="*/ 80015 w 3351279"/>
              <a:gd name="connsiteY17" fmla="*/ 2669294 h 3077077"/>
              <a:gd name="connsiteX18" fmla="*/ 158996 w 3351279"/>
              <a:gd name="connsiteY18" fmla="*/ 2541828 h 3077077"/>
              <a:gd name="connsiteX19" fmla="*/ 230078 w 3351279"/>
              <a:gd name="connsiteY19" fmla="*/ 2496840 h 3077077"/>
              <a:gd name="connsiteX20" fmla="*/ 269569 w 3351279"/>
              <a:gd name="connsiteY20" fmla="*/ 2444353 h 3077077"/>
              <a:gd name="connsiteX21" fmla="*/ 419632 w 3351279"/>
              <a:gd name="connsiteY21" fmla="*/ 2384370 h 3077077"/>
              <a:gd name="connsiteX22" fmla="*/ 609187 w 3351279"/>
              <a:gd name="connsiteY22" fmla="*/ 2331883 h 3077077"/>
              <a:gd name="connsiteX23" fmla="*/ 727658 w 3351279"/>
              <a:gd name="connsiteY23" fmla="*/ 2181923 h 3077077"/>
              <a:gd name="connsiteX24" fmla="*/ 806639 w 3351279"/>
              <a:gd name="connsiteY24" fmla="*/ 1724544 h 3077077"/>
              <a:gd name="connsiteX25" fmla="*/ 854028 w 3351279"/>
              <a:gd name="connsiteY25" fmla="*/ 1319651 h 3077077"/>
              <a:gd name="connsiteX26" fmla="*/ 854028 w 3351279"/>
              <a:gd name="connsiteY26" fmla="*/ 929754 h 3077077"/>
              <a:gd name="connsiteX27" fmla="*/ 854028 w 3351279"/>
              <a:gd name="connsiteY27" fmla="*/ 532359 h 3077077"/>
              <a:gd name="connsiteX28" fmla="*/ 988295 w 3351279"/>
              <a:gd name="connsiteY28" fmla="*/ 262431 h 3077077"/>
              <a:gd name="connsiteX29" fmla="*/ 1138359 w 3351279"/>
              <a:gd name="connsiteY29" fmla="*/ 119969 h 3077077"/>
              <a:gd name="connsiteX30" fmla="*/ 1343709 w 3351279"/>
              <a:gd name="connsiteY30" fmla="*/ 67482 h 3077077"/>
              <a:gd name="connsiteX31" fmla="*/ 1525365 w 3351279"/>
              <a:gd name="connsiteY31" fmla="*/ 59984 h 30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51279" h="3077077">
                <a:moveTo>
                  <a:pt x="1817595" y="0"/>
                </a:moveTo>
                <a:lnTo>
                  <a:pt x="2094028" y="157458"/>
                </a:lnTo>
                <a:lnTo>
                  <a:pt x="2228296" y="262431"/>
                </a:lnTo>
                <a:lnTo>
                  <a:pt x="2481035" y="599841"/>
                </a:lnTo>
                <a:lnTo>
                  <a:pt x="2591607" y="809786"/>
                </a:lnTo>
                <a:lnTo>
                  <a:pt x="2591607" y="997237"/>
                </a:lnTo>
                <a:lnTo>
                  <a:pt x="2796958" y="1484607"/>
                </a:lnTo>
                <a:lnTo>
                  <a:pt x="2947022" y="1971978"/>
                </a:lnTo>
                <a:lnTo>
                  <a:pt x="3065493" y="2211915"/>
                </a:lnTo>
                <a:lnTo>
                  <a:pt x="3199761" y="2361876"/>
                </a:lnTo>
                <a:lnTo>
                  <a:pt x="3302436" y="2489342"/>
                </a:lnTo>
                <a:lnTo>
                  <a:pt x="3349825" y="2556824"/>
                </a:lnTo>
                <a:lnTo>
                  <a:pt x="3351279" y="2881327"/>
                </a:lnTo>
                <a:lnTo>
                  <a:pt x="3187602" y="2922916"/>
                </a:lnTo>
                <a:cubicBezTo>
                  <a:pt x="2758657" y="3023105"/>
                  <a:pt x="2302597" y="3077077"/>
                  <a:pt x="1829750" y="3077077"/>
                </a:cubicBezTo>
                <a:cubicBezTo>
                  <a:pt x="1199288" y="3077077"/>
                  <a:pt x="598668" y="2981126"/>
                  <a:pt x="52374" y="2807609"/>
                </a:cubicBezTo>
                <a:lnTo>
                  <a:pt x="0" y="2788663"/>
                </a:lnTo>
                <a:lnTo>
                  <a:pt x="80015" y="2669294"/>
                </a:lnTo>
                <a:lnTo>
                  <a:pt x="158996" y="2541828"/>
                </a:lnTo>
                <a:lnTo>
                  <a:pt x="230078" y="2496840"/>
                </a:lnTo>
                <a:lnTo>
                  <a:pt x="269569" y="2444353"/>
                </a:lnTo>
                <a:lnTo>
                  <a:pt x="419632" y="2384370"/>
                </a:lnTo>
                <a:lnTo>
                  <a:pt x="609187" y="2331883"/>
                </a:lnTo>
                <a:lnTo>
                  <a:pt x="727658" y="2181923"/>
                </a:lnTo>
                <a:lnTo>
                  <a:pt x="806639" y="1724544"/>
                </a:lnTo>
                <a:lnTo>
                  <a:pt x="854028" y="1319651"/>
                </a:lnTo>
                <a:lnTo>
                  <a:pt x="854028" y="929754"/>
                </a:lnTo>
                <a:lnTo>
                  <a:pt x="854028" y="532359"/>
                </a:lnTo>
                <a:lnTo>
                  <a:pt x="988295" y="262431"/>
                </a:lnTo>
                <a:lnTo>
                  <a:pt x="1138359" y="119969"/>
                </a:lnTo>
                <a:lnTo>
                  <a:pt x="1343709" y="67482"/>
                </a:lnTo>
                <a:lnTo>
                  <a:pt x="1525365" y="59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D576BF-17B8-3432-C862-C828EDDC7889}"/>
              </a:ext>
            </a:extLst>
          </p:cNvPr>
          <p:cNvSpPr txBox="1"/>
          <p:nvPr/>
        </p:nvSpPr>
        <p:spPr>
          <a:xfrm>
            <a:off x="2637986" y="-1825723"/>
            <a:ext cx="813094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/>
              <a:t>Команда проекта</a:t>
            </a:r>
          </a:p>
          <a:p>
            <a:r>
              <a:rPr lang="ru-RU" sz="2400" b="1" dirty="0"/>
              <a:t>Команда инженеров, специализирующихся на разработке </a:t>
            </a:r>
            <a:br>
              <a:rPr lang="ru-RU" sz="2400" b="1" dirty="0"/>
            </a:br>
            <a:r>
              <a:rPr lang="ru-RU" sz="2400" b="1" dirty="0"/>
              <a:t>систем естественной вентиляции</a:t>
            </a:r>
            <a:endParaRPr lang="ru-RU" sz="2400" dirty="0"/>
          </a:p>
        </p:txBody>
      </p:sp>
      <p:sp>
        <p:nvSpPr>
          <p:cNvPr id="23" name="Стрелка: изогнутая 22">
            <a:extLst>
              <a:ext uri="{FF2B5EF4-FFF2-40B4-BE49-F238E27FC236}">
                <a16:creationId xmlns:a16="http://schemas.microsoft.com/office/drawing/2014/main" id="{A7C7638B-B13C-223D-5589-1F22E15A4F13}"/>
              </a:ext>
            </a:extLst>
          </p:cNvPr>
          <p:cNvSpPr/>
          <p:nvPr/>
        </p:nvSpPr>
        <p:spPr>
          <a:xfrm>
            <a:off x="616146" y="-1409231"/>
            <a:ext cx="2021840" cy="810228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0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97422 -0.0004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4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9806E-17 -3.7037E-6 L -0.9655 0.0067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20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96224 2.59259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97461 0.00023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937855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0550342" y="292143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6937855" y="30622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03287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434119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92BCB4-0492-327C-408C-13B4516A1F7E}"/>
              </a:ext>
            </a:extLst>
          </p:cNvPr>
          <p:cNvSpPr/>
          <p:nvPr/>
        </p:nvSpPr>
        <p:spPr>
          <a:xfrm>
            <a:off x="2970783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BA944-B746-1FAD-10EC-114643E318E3}"/>
              </a:ext>
            </a:extLst>
          </p:cNvPr>
          <p:cNvSpPr txBox="1"/>
          <p:nvPr/>
        </p:nvSpPr>
        <p:spPr>
          <a:xfrm>
            <a:off x="41855" y="4342188"/>
            <a:ext cx="6854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элементы вентиляции с учетом полученных расчетов и </a:t>
            </a:r>
            <a:b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условий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88E367C-898B-B286-0D82-AE7104B5FCAA}"/>
              </a:ext>
            </a:extLst>
          </p:cNvPr>
          <p:cNvSpPr/>
          <p:nvPr/>
        </p:nvSpPr>
        <p:spPr>
          <a:xfrm>
            <a:off x="6992698" y="3226896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2C86DC-CB03-9F33-A99D-66C572A636F8}"/>
              </a:ext>
            </a:extLst>
          </p:cNvPr>
          <p:cNvSpPr txBox="1"/>
          <p:nvPr/>
        </p:nvSpPr>
        <p:spPr>
          <a:xfrm>
            <a:off x="7352698" y="3082149"/>
            <a:ext cx="525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E10B957-07C8-30B8-6306-CEC3D4C4E4FE}"/>
              </a:ext>
            </a:extLst>
          </p:cNvPr>
          <p:cNvSpPr/>
          <p:nvPr/>
        </p:nvSpPr>
        <p:spPr>
          <a:xfrm>
            <a:off x="6992698" y="4348385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54070-0E2E-B3D6-BD67-7D8965151077}"/>
              </a:ext>
            </a:extLst>
          </p:cNvPr>
          <p:cNvSpPr txBox="1"/>
          <p:nvPr/>
        </p:nvSpPr>
        <p:spPr>
          <a:xfrm>
            <a:off x="7371796" y="4205622"/>
            <a:ext cx="482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условия для создания оптимального микроклимата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DDEC274-11FD-DDCA-8414-997750B6764B}"/>
              </a:ext>
            </a:extLst>
          </p:cNvPr>
          <p:cNvSpPr/>
          <p:nvPr/>
        </p:nvSpPr>
        <p:spPr>
          <a:xfrm>
            <a:off x="-3315938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E5269-69B6-AB70-584D-2DA489F4E4FD}"/>
              </a:ext>
            </a:extLst>
          </p:cNvPr>
          <p:cNvSpPr txBox="1"/>
          <p:nvPr/>
        </p:nvSpPr>
        <p:spPr>
          <a:xfrm>
            <a:off x="-6203010" y="4342187"/>
            <a:ext cx="68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Внедрить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полученную технологию в массовое потребление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EED1AD-943B-4F58-4D7F-D14997EBABED}"/>
              </a:ext>
            </a:extLst>
          </p:cNvPr>
          <p:cNvSpPr txBox="1"/>
          <p:nvPr/>
        </p:nvSpPr>
        <p:spPr>
          <a:xfrm>
            <a:off x="6956953" y="1958676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</p:spTree>
    <p:extLst>
      <p:ext uri="{BB962C8B-B14F-4D97-AF65-F5344CB8AC3E}">
        <p14:creationId xmlns:p14="http://schemas.microsoft.com/office/powerpoint/2010/main" val="1725034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937855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0550342" y="292143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6937855" y="30622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03287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434119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1936450-A918-DE62-1D1B-BE092581DBEA}"/>
              </a:ext>
            </a:extLst>
          </p:cNvPr>
          <p:cNvSpPr/>
          <p:nvPr/>
        </p:nvSpPr>
        <p:spPr>
          <a:xfrm>
            <a:off x="6992698" y="3226896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FD4F-E3EA-9322-EDEF-71277AAD8784}"/>
              </a:ext>
            </a:extLst>
          </p:cNvPr>
          <p:cNvSpPr txBox="1"/>
          <p:nvPr/>
        </p:nvSpPr>
        <p:spPr>
          <a:xfrm>
            <a:off x="7352698" y="3082149"/>
            <a:ext cx="525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F02D11-15C6-06E2-2C8C-21E3562FE242}"/>
              </a:ext>
            </a:extLst>
          </p:cNvPr>
          <p:cNvSpPr/>
          <p:nvPr/>
        </p:nvSpPr>
        <p:spPr>
          <a:xfrm>
            <a:off x="6992698" y="5469874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06E00-734E-A74F-0D69-FDB980CC19C3}"/>
              </a:ext>
            </a:extLst>
          </p:cNvPr>
          <p:cNvSpPr txBox="1"/>
          <p:nvPr/>
        </p:nvSpPr>
        <p:spPr>
          <a:xfrm>
            <a:off x="7352697" y="5288340"/>
            <a:ext cx="4820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элементы вентиляции с учетом полученных расчетов и</a:t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условий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A959806-5390-D44C-E51C-06FDBC67F418}"/>
              </a:ext>
            </a:extLst>
          </p:cNvPr>
          <p:cNvSpPr/>
          <p:nvPr/>
        </p:nvSpPr>
        <p:spPr>
          <a:xfrm>
            <a:off x="2917989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5EAEC-4785-A0FD-A955-EC61BF6A7D4B}"/>
              </a:ext>
            </a:extLst>
          </p:cNvPr>
          <p:cNvSpPr txBox="1"/>
          <p:nvPr/>
        </p:nvSpPr>
        <p:spPr>
          <a:xfrm>
            <a:off x="30917" y="4342187"/>
            <a:ext cx="68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Внедрить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полученную технологию в массовое потребление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E464-B6F0-9BBD-0333-4B73AE65E840}"/>
              </a:ext>
            </a:extLst>
          </p:cNvPr>
          <p:cNvSpPr txBox="1"/>
          <p:nvPr/>
        </p:nvSpPr>
        <p:spPr>
          <a:xfrm>
            <a:off x="6956953" y="1958676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6057EE-B6E9-FC45-162D-95703DF16340}"/>
              </a:ext>
            </a:extLst>
          </p:cNvPr>
          <p:cNvSpPr/>
          <p:nvPr/>
        </p:nvSpPr>
        <p:spPr>
          <a:xfrm>
            <a:off x="6992698" y="4348385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4371F-8CCA-7C76-4B22-981E13B07AEF}"/>
              </a:ext>
            </a:extLst>
          </p:cNvPr>
          <p:cNvSpPr txBox="1"/>
          <p:nvPr/>
        </p:nvSpPr>
        <p:spPr>
          <a:xfrm>
            <a:off x="7371796" y="4205622"/>
            <a:ext cx="482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условия для создания оптимального микроклимата</a:t>
            </a:r>
          </a:p>
        </p:txBody>
      </p:sp>
    </p:spTree>
    <p:extLst>
      <p:ext uri="{BB962C8B-B14F-4D97-AF65-F5344CB8AC3E}">
        <p14:creationId xmlns:p14="http://schemas.microsoft.com/office/powerpoint/2010/main" val="908123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-6540109" y="0"/>
            <a:ext cx="6937855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4065076" y="292143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452589" y="30622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413956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9999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2644788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1936450-A918-DE62-1D1B-BE092581DBEA}"/>
              </a:ext>
            </a:extLst>
          </p:cNvPr>
          <p:cNvSpPr/>
          <p:nvPr/>
        </p:nvSpPr>
        <p:spPr>
          <a:xfrm>
            <a:off x="622919" y="4128363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FD4F-E3EA-9322-EDEF-71277AAD8784}"/>
              </a:ext>
            </a:extLst>
          </p:cNvPr>
          <p:cNvSpPr txBox="1"/>
          <p:nvPr/>
        </p:nvSpPr>
        <p:spPr>
          <a:xfrm>
            <a:off x="1153704" y="3983616"/>
            <a:ext cx="525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92BCB4-0492-327C-408C-13B4516A1F7E}"/>
              </a:ext>
            </a:extLst>
          </p:cNvPr>
          <p:cNvSpPr/>
          <p:nvPr/>
        </p:nvSpPr>
        <p:spPr>
          <a:xfrm>
            <a:off x="6163123" y="5427244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BA944-B746-1FAD-10EC-114643E318E3}"/>
              </a:ext>
            </a:extLst>
          </p:cNvPr>
          <p:cNvSpPr txBox="1"/>
          <p:nvPr/>
        </p:nvSpPr>
        <p:spPr>
          <a:xfrm>
            <a:off x="7038289" y="5325557"/>
            <a:ext cx="453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полученную технологию в массовое потребление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89B2BDB-A299-DEA5-B80F-CA3E5021556F}"/>
              </a:ext>
            </a:extLst>
          </p:cNvPr>
          <p:cNvSpPr/>
          <p:nvPr/>
        </p:nvSpPr>
        <p:spPr>
          <a:xfrm>
            <a:off x="622919" y="5565722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E1541-20D4-EE4E-057C-E35219ED7714}"/>
              </a:ext>
            </a:extLst>
          </p:cNvPr>
          <p:cNvSpPr txBox="1"/>
          <p:nvPr/>
        </p:nvSpPr>
        <p:spPr>
          <a:xfrm>
            <a:off x="1187753" y="5328692"/>
            <a:ext cx="482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условия для создания микроклимата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F02D11-15C6-06E2-2C8C-21E3562FE242}"/>
              </a:ext>
            </a:extLst>
          </p:cNvPr>
          <p:cNvSpPr/>
          <p:nvPr/>
        </p:nvSpPr>
        <p:spPr>
          <a:xfrm>
            <a:off x="6163123" y="4069474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06E00-734E-A74F-0D69-FDB980CC19C3}"/>
              </a:ext>
            </a:extLst>
          </p:cNvPr>
          <p:cNvSpPr txBox="1"/>
          <p:nvPr/>
        </p:nvSpPr>
        <p:spPr>
          <a:xfrm>
            <a:off x="6652576" y="3983616"/>
            <a:ext cx="536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элементы вентиляции с учетом полученных расчетов и условий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EDA79F8-16D4-77D5-6B6D-9A5BED564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9326" y="589280"/>
            <a:ext cx="5512928" cy="5679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AF62C8-3CCF-FE0F-DF9B-9335E6AB94F2}"/>
              </a:ext>
            </a:extLst>
          </p:cNvPr>
          <p:cNvSpPr txBox="1"/>
          <p:nvPr/>
        </p:nvSpPr>
        <p:spPr>
          <a:xfrm>
            <a:off x="6956953" y="463748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</p:spTree>
    <p:extLst>
      <p:ext uri="{BB962C8B-B14F-4D97-AF65-F5344CB8AC3E}">
        <p14:creationId xmlns:p14="http://schemas.microsoft.com/office/powerpoint/2010/main" val="4283531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6012000" y="0"/>
            <a:ext cx="6180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5804487" y="292143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12192000" y="30622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12192000" y="2413956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9999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16353915" y="2644788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6D0B0-1F44-0168-F69F-D75B683C7938}"/>
              </a:ext>
            </a:extLst>
          </p:cNvPr>
          <p:cNvSpPr txBox="1"/>
          <p:nvPr/>
        </p:nvSpPr>
        <p:spPr>
          <a:xfrm>
            <a:off x="18456502" y="461509"/>
            <a:ext cx="5235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1936450-A918-DE62-1D1B-BE092581DBEA}"/>
              </a:ext>
            </a:extLst>
          </p:cNvPr>
          <p:cNvSpPr/>
          <p:nvPr/>
        </p:nvSpPr>
        <p:spPr>
          <a:xfrm>
            <a:off x="12362330" y="4128363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FD4F-E3EA-9322-EDEF-71277AAD8784}"/>
              </a:ext>
            </a:extLst>
          </p:cNvPr>
          <p:cNvSpPr txBox="1"/>
          <p:nvPr/>
        </p:nvSpPr>
        <p:spPr>
          <a:xfrm>
            <a:off x="12893115" y="3983616"/>
            <a:ext cx="525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92BCB4-0492-327C-408C-13B4516A1F7E}"/>
              </a:ext>
            </a:extLst>
          </p:cNvPr>
          <p:cNvSpPr/>
          <p:nvPr/>
        </p:nvSpPr>
        <p:spPr>
          <a:xfrm>
            <a:off x="17902534" y="5427244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BA944-B746-1FAD-10EC-114643E318E3}"/>
              </a:ext>
            </a:extLst>
          </p:cNvPr>
          <p:cNvSpPr txBox="1"/>
          <p:nvPr/>
        </p:nvSpPr>
        <p:spPr>
          <a:xfrm>
            <a:off x="18777700" y="5325557"/>
            <a:ext cx="453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полученную технологию в массовое потребление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89B2BDB-A299-DEA5-B80F-CA3E5021556F}"/>
              </a:ext>
            </a:extLst>
          </p:cNvPr>
          <p:cNvSpPr/>
          <p:nvPr/>
        </p:nvSpPr>
        <p:spPr>
          <a:xfrm>
            <a:off x="12362330" y="5565722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E1541-20D4-EE4E-057C-E35219ED7714}"/>
              </a:ext>
            </a:extLst>
          </p:cNvPr>
          <p:cNvSpPr txBox="1"/>
          <p:nvPr/>
        </p:nvSpPr>
        <p:spPr>
          <a:xfrm>
            <a:off x="12927164" y="5328692"/>
            <a:ext cx="482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условия для создания микроклимата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BF02D11-15C6-06E2-2C8C-21E3562FE242}"/>
              </a:ext>
            </a:extLst>
          </p:cNvPr>
          <p:cNvSpPr/>
          <p:nvPr/>
        </p:nvSpPr>
        <p:spPr>
          <a:xfrm>
            <a:off x="17902534" y="4069474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06E00-734E-A74F-0D69-FDB980CC19C3}"/>
              </a:ext>
            </a:extLst>
          </p:cNvPr>
          <p:cNvSpPr txBox="1"/>
          <p:nvPr/>
        </p:nvSpPr>
        <p:spPr>
          <a:xfrm>
            <a:off x="18391987" y="3983616"/>
            <a:ext cx="536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элементы вентиляции с учетом полученных расчетов и условий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7109545" y="846141"/>
            <a:ext cx="398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Потребители продукта: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2F72B-2C32-773D-2A90-7E747371D077}"/>
              </a:ext>
            </a:extLst>
          </p:cNvPr>
          <p:cNvSpPr txBox="1"/>
          <p:nvPr/>
        </p:nvSpPr>
        <p:spPr>
          <a:xfrm>
            <a:off x="6114960" y="1909237"/>
            <a:ext cx="597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Застройщики ИЖС</a:t>
            </a:r>
          </a:p>
          <a:p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Строительные компании</a:t>
            </a:r>
          </a:p>
          <a:p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Офисы с большей плотностью рабочего контингента</a:t>
            </a:r>
          </a:p>
          <a:p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Владельцы квартир многоэтажных домов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751DB7-5790-9E21-ECC4-FDBA3235C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589280"/>
            <a:ext cx="5512928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37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590772" y="238051"/>
            <a:ext cx="499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занимающиеся реализацией похожего продукта: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16325C9-5387-659B-8B15-8FF00524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08" t="7737" r="9433" b="2838"/>
          <a:stretch>
            <a:fillRect/>
          </a:stretch>
        </p:blipFill>
        <p:spPr>
          <a:xfrm>
            <a:off x="6546564" y="1438380"/>
            <a:ext cx="5370576" cy="3980688"/>
          </a:xfrm>
          <a:custGeom>
            <a:avLst/>
            <a:gdLst>
              <a:gd name="connsiteX0" fmla="*/ 4334256 w 5370576"/>
              <a:gd name="connsiteY0" fmla="*/ 0 h 3980688"/>
              <a:gd name="connsiteX1" fmla="*/ 4657344 w 5370576"/>
              <a:gd name="connsiteY1" fmla="*/ 42672 h 3980688"/>
              <a:gd name="connsiteX2" fmla="*/ 4901184 w 5370576"/>
              <a:gd name="connsiteY2" fmla="*/ 176784 h 3980688"/>
              <a:gd name="connsiteX3" fmla="*/ 5157216 w 5370576"/>
              <a:gd name="connsiteY3" fmla="*/ 384048 h 3980688"/>
              <a:gd name="connsiteX4" fmla="*/ 5315712 w 5370576"/>
              <a:gd name="connsiteY4" fmla="*/ 707136 h 3980688"/>
              <a:gd name="connsiteX5" fmla="*/ 5370576 w 5370576"/>
              <a:gd name="connsiteY5" fmla="*/ 969264 h 3980688"/>
              <a:gd name="connsiteX6" fmla="*/ 5352288 w 5370576"/>
              <a:gd name="connsiteY6" fmla="*/ 1237488 h 3980688"/>
              <a:gd name="connsiteX7" fmla="*/ 5236464 w 5370576"/>
              <a:gd name="connsiteY7" fmla="*/ 1505712 h 3980688"/>
              <a:gd name="connsiteX8" fmla="*/ 5047488 w 5370576"/>
              <a:gd name="connsiteY8" fmla="*/ 1749552 h 3980688"/>
              <a:gd name="connsiteX9" fmla="*/ 4809744 w 5370576"/>
              <a:gd name="connsiteY9" fmla="*/ 1895856 h 3980688"/>
              <a:gd name="connsiteX10" fmla="*/ 4541520 w 5370576"/>
              <a:gd name="connsiteY10" fmla="*/ 1987296 h 3980688"/>
              <a:gd name="connsiteX11" fmla="*/ 4334256 w 5370576"/>
              <a:gd name="connsiteY11" fmla="*/ 1969008 h 3980688"/>
              <a:gd name="connsiteX12" fmla="*/ 3072384 w 5370576"/>
              <a:gd name="connsiteY12" fmla="*/ 2761488 h 3980688"/>
              <a:gd name="connsiteX13" fmla="*/ 2987040 w 5370576"/>
              <a:gd name="connsiteY13" fmla="*/ 3102864 h 3980688"/>
              <a:gd name="connsiteX14" fmla="*/ 2834640 w 5370576"/>
              <a:gd name="connsiteY14" fmla="*/ 3462528 h 3980688"/>
              <a:gd name="connsiteX15" fmla="*/ 2663952 w 5370576"/>
              <a:gd name="connsiteY15" fmla="*/ 3584448 h 3980688"/>
              <a:gd name="connsiteX16" fmla="*/ 2810256 w 5370576"/>
              <a:gd name="connsiteY16" fmla="*/ 3694176 h 3980688"/>
              <a:gd name="connsiteX17" fmla="*/ 3035808 w 5370576"/>
              <a:gd name="connsiteY17" fmla="*/ 3633216 h 3980688"/>
              <a:gd name="connsiteX18" fmla="*/ 3304032 w 5370576"/>
              <a:gd name="connsiteY18" fmla="*/ 3511296 h 3980688"/>
              <a:gd name="connsiteX19" fmla="*/ 3730752 w 5370576"/>
              <a:gd name="connsiteY19" fmla="*/ 3127248 h 3980688"/>
              <a:gd name="connsiteX20" fmla="*/ 4419600 w 5370576"/>
              <a:gd name="connsiteY20" fmla="*/ 2529840 h 3980688"/>
              <a:gd name="connsiteX21" fmla="*/ 4834128 w 5370576"/>
              <a:gd name="connsiteY21" fmla="*/ 2097024 h 3980688"/>
              <a:gd name="connsiteX22" fmla="*/ 5041392 w 5370576"/>
              <a:gd name="connsiteY22" fmla="*/ 1932432 h 3980688"/>
              <a:gd name="connsiteX23" fmla="*/ 5205984 w 5370576"/>
              <a:gd name="connsiteY23" fmla="*/ 1926336 h 3980688"/>
              <a:gd name="connsiteX24" fmla="*/ 5291328 w 5370576"/>
              <a:gd name="connsiteY24" fmla="*/ 2078736 h 3980688"/>
              <a:gd name="connsiteX25" fmla="*/ 5199888 w 5370576"/>
              <a:gd name="connsiteY25" fmla="*/ 2279904 h 3980688"/>
              <a:gd name="connsiteX26" fmla="*/ 5029200 w 5370576"/>
              <a:gd name="connsiteY26" fmla="*/ 2365248 h 3980688"/>
              <a:gd name="connsiteX27" fmla="*/ 4358640 w 5370576"/>
              <a:gd name="connsiteY27" fmla="*/ 3090672 h 3980688"/>
              <a:gd name="connsiteX28" fmla="*/ 4120896 w 5370576"/>
              <a:gd name="connsiteY28" fmla="*/ 3419856 h 3980688"/>
              <a:gd name="connsiteX29" fmla="*/ 3706368 w 5370576"/>
              <a:gd name="connsiteY29" fmla="*/ 3767328 h 3980688"/>
              <a:gd name="connsiteX30" fmla="*/ 3407664 w 5370576"/>
              <a:gd name="connsiteY30" fmla="*/ 3919728 h 3980688"/>
              <a:gd name="connsiteX31" fmla="*/ 3121152 w 5370576"/>
              <a:gd name="connsiteY31" fmla="*/ 3938016 h 3980688"/>
              <a:gd name="connsiteX32" fmla="*/ 2901696 w 5370576"/>
              <a:gd name="connsiteY32" fmla="*/ 3877056 h 3980688"/>
              <a:gd name="connsiteX33" fmla="*/ 2840736 w 5370576"/>
              <a:gd name="connsiteY33" fmla="*/ 3822192 h 3980688"/>
              <a:gd name="connsiteX34" fmla="*/ 2298192 w 5370576"/>
              <a:gd name="connsiteY34" fmla="*/ 3779520 h 3980688"/>
              <a:gd name="connsiteX35" fmla="*/ 2194560 w 5370576"/>
              <a:gd name="connsiteY35" fmla="*/ 3736848 h 3980688"/>
              <a:gd name="connsiteX36" fmla="*/ 1969008 w 5370576"/>
              <a:gd name="connsiteY36" fmla="*/ 3870960 h 3980688"/>
              <a:gd name="connsiteX37" fmla="*/ 1798320 w 5370576"/>
              <a:gd name="connsiteY37" fmla="*/ 3956304 h 3980688"/>
              <a:gd name="connsiteX38" fmla="*/ 1408176 w 5370576"/>
              <a:gd name="connsiteY38" fmla="*/ 3980688 h 3980688"/>
              <a:gd name="connsiteX39" fmla="*/ 1085088 w 5370576"/>
              <a:gd name="connsiteY39" fmla="*/ 3919728 h 3980688"/>
              <a:gd name="connsiteX40" fmla="*/ 688848 w 5370576"/>
              <a:gd name="connsiteY40" fmla="*/ 3688080 h 3980688"/>
              <a:gd name="connsiteX41" fmla="*/ 359664 w 5370576"/>
              <a:gd name="connsiteY41" fmla="*/ 3334512 h 3980688"/>
              <a:gd name="connsiteX42" fmla="*/ 115824 w 5370576"/>
              <a:gd name="connsiteY42" fmla="*/ 2889504 h 3980688"/>
              <a:gd name="connsiteX43" fmla="*/ 0 w 5370576"/>
              <a:gd name="connsiteY43" fmla="*/ 2426208 h 3980688"/>
              <a:gd name="connsiteX44" fmla="*/ 30480 w 5370576"/>
              <a:gd name="connsiteY44" fmla="*/ 1993392 h 3980688"/>
              <a:gd name="connsiteX45" fmla="*/ 134112 w 5370576"/>
              <a:gd name="connsiteY45" fmla="*/ 1664208 h 3980688"/>
              <a:gd name="connsiteX46" fmla="*/ 298704 w 5370576"/>
              <a:gd name="connsiteY46" fmla="*/ 1389888 h 3980688"/>
              <a:gd name="connsiteX47" fmla="*/ 530352 w 5370576"/>
              <a:gd name="connsiteY47" fmla="*/ 1200912 h 3980688"/>
              <a:gd name="connsiteX48" fmla="*/ 810768 w 5370576"/>
              <a:gd name="connsiteY48" fmla="*/ 1078992 h 3980688"/>
              <a:gd name="connsiteX49" fmla="*/ 1176528 w 5370576"/>
              <a:gd name="connsiteY49" fmla="*/ 890016 h 3980688"/>
              <a:gd name="connsiteX50" fmla="*/ 1548384 w 5370576"/>
              <a:gd name="connsiteY50" fmla="*/ 804672 h 3980688"/>
              <a:gd name="connsiteX51" fmla="*/ 1798320 w 5370576"/>
              <a:gd name="connsiteY51" fmla="*/ 835152 h 3980688"/>
              <a:gd name="connsiteX52" fmla="*/ 2078736 w 5370576"/>
              <a:gd name="connsiteY52" fmla="*/ 914400 h 3980688"/>
              <a:gd name="connsiteX53" fmla="*/ 3590544 w 5370576"/>
              <a:gd name="connsiteY53" fmla="*/ 396240 h 3980688"/>
              <a:gd name="connsiteX54" fmla="*/ 3785616 w 5370576"/>
              <a:gd name="connsiteY54" fmla="*/ 201168 h 3980688"/>
              <a:gd name="connsiteX55" fmla="*/ 4059936 w 5370576"/>
              <a:gd name="connsiteY55" fmla="*/ 67056 h 39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370576" h="3980688">
                <a:moveTo>
                  <a:pt x="4334256" y="0"/>
                </a:moveTo>
                <a:lnTo>
                  <a:pt x="4657344" y="42672"/>
                </a:lnTo>
                <a:lnTo>
                  <a:pt x="4901184" y="176784"/>
                </a:lnTo>
                <a:lnTo>
                  <a:pt x="5157216" y="384048"/>
                </a:lnTo>
                <a:lnTo>
                  <a:pt x="5315712" y="707136"/>
                </a:lnTo>
                <a:lnTo>
                  <a:pt x="5370576" y="969264"/>
                </a:lnTo>
                <a:lnTo>
                  <a:pt x="5352288" y="1237488"/>
                </a:lnTo>
                <a:lnTo>
                  <a:pt x="5236464" y="1505712"/>
                </a:lnTo>
                <a:lnTo>
                  <a:pt x="5047488" y="1749552"/>
                </a:lnTo>
                <a:lnTo>
                  <a:pt x="4809744" y="1895856"/>
                </a:lnTo>
                <a:lnTo>
                  <a:pt x="4541520" y="1987296"/>
                </a:lnTo>
                <a:lnTo>
                  <a:pt x="4334256" y="1969008"/>
                </a:lnTo>
                <a:lnTo>
                  <a:pt x="3072384" y="2761488"/>
                </a:lnTo>
                <a:lnTo>
                  <a:pt x="2987040" y="3102864"/>
                </a:lnTo>
                <a:lnTo>
                  <a:pt x="2834640" y="3462528"/>
                </a:lnTo>
                <a:lnTo>
                  <a:pt x="2663952" y="3584448"/>
                </a:lnTo>
                <a:lnTo>
                  <a:pt x="2810256" y="3694176"/>
                </a:lnTo>
                <a:lnTo>
                  <a:pt x="3035808" y="3633216"/>
                </a:lnTo>
                <a:lnTo>
                  <a:pt x="3304032" y="3511296"/>
                </a:lnTo>
                <a:lnTo>
                  <a:pt x="3730752" y="3127248"/>
                </a:lnTo>
                <a:lnTo>
                  <a:pt x="4419600" y="2529840"/>
                </a:lnTo>
                <a:lnTo>
                  <a:pt x="4834128" y="2097024"/>
                </a:lnTo>
                <a:lnTo>
                  <a:pt x="5041392" y="1932432"/>
                </a:lnTo>
                <a:lnTo>
                  <a:pt x="5205984" y="1926336"/>
                </a:lnTo>
                <a:lnTo>
                  <a:pt x="5291328" y="2078736"/>
                </a:lnTo>
                <a:lnTo>
                  <a:pt x="5199888" y="2279904"/>
                </a:lnTo>
                <a:lnTo>
                  <a:pt x="5029200" y="2365248"/>
                </a:lnTo>
                <a:lnTo>
                  <a:pt x="4358640" y="3090672"/>
                </a:lnTo>
                <a:lnTo>
                  <a:pt x="4120896" y="3419856"/>
                </a:lnTo>
                <a:lnTo>
                  <a:pt x="3706368" y="3767328"/>
                </a:lnTo>
                <a:lnTo>
                  <a:pt x="3407664" y="3919728"/>
                </a:lnTo>
                <a:lnTo>
                  <a:pt x="3121152" y="3938016"/>
                </a:lnTo>
                <a:lnTo>
                  <a:pt x="2901696" y="3877056"/>
                </a:lnTo>
                <a:lnTo>
                  <a:pt x="2840736" y="3822192"/>
                </a:lnTo>
                <a:lnTo>
                  <a:pt x="2298192" y="3779520"/>
                </a:lnTo>
                <a:lnTo>
                  <a:pt x="2194560" y="3736848"/>
                </a:lnTo>
                <a:lnTo>
                  <a:pt x="1969008" y="3870960"/>
                </a:lnTo>
                <a:lnTo>
                  <a:pt x="1798320" y="3956304"/>
                </a:lnTo>
                <a:lnTo>
                  <a:pt x="1408176" y="3980688"/>
                </a:lnTo>
                <a:lnTo>
                  <a:pt x="1085088" y="3919728"/>
                </a:lnTo>
                <a:lnTo>
                  <a:pt x="688848" y="3688080"/>
                </a:lnTo>
                <a:lnTo>
                  <a:pt x="359664" y="3334512"/>
                </a:lnTo>
                <a:lnTo>
                  <a:pt x="115824" y="2889504"/>
                </a:lnTo>
                <a:lnTo>
                  <a:pt x="0" y="2426208"/>
                </a:lnTo>
                <a:lnTo>
                  <a:pt x="30480" y="1993392"/>
                </a:lnTo>
                <a:lnTo>
                  <a:pt x="134112" y="1664208"/>
                </a:lnTo>
                <a:lnTo>
                  <a:pt x="298704" y="1389888"/>
                </a:lnTo>
                <a:lnTo>
                  <a:pt x="530352" y="1200912"/>
                </a:lnTo>
                <a:lnTo>
                  <a:pt x="810768" y="1078992"/>
                </a:lnTo>
                <a:lnTo>
                  <a:pt x="1176528" y="890016"/>
                </a:lnTo>
                <a:lnTo>
                  <a:pt x="1548384" y="804672"/>
                </a:lnTo>
                <a:lnTo>
                  <a:pt x="1798320" y="835152"/>
                </a:lnTo>
                <a:lnTo>
                  <a:pt x="2078736" y="914400"/>
                </a:lnTo>
                <a:lnTo>
                  <a:pt x="3590544" y="396240"/>
                </a:lnTo>
                <a:lnTo>
                  <a:pt x="3785616" y="201168"/>
                </a:lnTo>
                <a:lnTo>
                  <a:pt x="4059936" y="67056"/>
                </a:lnTo>
                <a:close/>
              </a:path>
            </a:pathLst>
          </a:cu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9B64AC3-6B1C-C440-8D2B-94FB7B88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52" y="7089531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FA1A6C-1DAD-A7EE-6DA0-A42C129C2A32}"/>
              </a:ext>
            </a:extLst>
          </p:cNvPr>
          <p:cNvSpPr txBox="1"/>
          <p:nvPr/>
        </p:nvSpPr>
        <p:spPr>
          <a:xfrm>
            <a:off x="-1" y="1438380"/>
            <a:ext cx="61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1) Приточный клапан КИВ-125 icepetri 500мм с ППУ и алюминиевой решеткой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AC22DA-C7D1-BCF5-1F61-ADE7D08D2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211" y="589280"/>
            <a:ext cx="5512928" cy="56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3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590772" y="238051"/>
            <a:ext cx="499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занимающиеся реализацией похожего продукта: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D7C5A-FFE0-60E8-7253-A3E8AD60DF39}"/>
              </a:ext>
            </a:extLst>
          </p:cNvPr>
          <p:cNvSpPr txBox="1"/>
          <p:nvPr/>
        </p:nvSpPr>
        <p:spPr>
          <a:xfrm>
            <a:off x="-1" y="1438380"/>
            <a:ext cx="61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1) Приточный клапан КИВ-125 icepetri 500мм с ППУ и алюминиевой решеткой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Приточный клапан Marley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16325C9-5387-659B-8B15-8FF00524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08" t="7737" r="9433" b="2838"/>
          <a:stretch>
            <a:fillRect/>
          </a:stretch>
        </p:blipFill>
        <p:spPr>
          <a:xfrm>
            <a:off x="6546564" y="-4087368"/>
            <a:ext cx="5370576" cy="3980688"/>
          </a:xfrm>
          <a:custGeom>
            <a:avLst/>
            <a:gdLst>
              <a:gd name="connsiteX0" fmla="*/ 4334256 w 5370576"/>
              <a:gd name="connsiteY0" fmla="*/ 0 h 3980688"/>
              <a:gd name="connsiteX1" fmla="*/ 4657344 w 5370576"/>
              <a:gd name="connsiteY1" fmla="*/ 42672 h 3980688"/>
              <a:gd name="connsiteX2" fmla="*/ 4901184 w 5370576"/>
              <a:gd name="connsiteY2" fmla="*/ 176784 h 3980688"/>
              <a:gd name="connsiteX3" fmla="*/ 5157216 w 5370576"/>
              <a:gd name="connsiteY3" fmla="*/ 384048 h 3980688"/>
              <a:gd name="connsiteX4" fmla="*/ 5315712 w 5370576"/>
              <a:gd name="connsiteY4" fmla="*/ 707136 h 3980688"/>
              <a:gd name="connsiteX5" fmla="*/ 5370576 w 5370576"/>
              <a:gd name="connsiteY5" fmla="*/ 969264 h 3980688"/>
              <a:gd name="connsiteX6" fmla="*/ 5352288 w 5370576"/>
              <a:gd name="connsiteY6" fmla="*/ 1237488 h 3980688"/>
              <a:gd name="connsiteX7" fmla="*/ 5236464 w 5370576"/>
              <a:gd name="connsiteY7" fmla="*/ 1505712 h 3980688"/>
              <a:gd name="connsiteX8" fmla="*/ 5047488 w 5370576"/>
              <a:gd name="connsiteY8" fmla="*/ 1749552 h 3980688"/>
              <a:gd name="connsiteX9" fmla="*/ 4809744 w 5370576"/>
              <a:gd name="connsiteY9" fmla="*/ 1895856 h 3980688"/>
              <a:gd name="connsiteX10" fmla="*/ 4541520 w 5370576"/>
              <a:gd name="connsiteY10" fmla="*/ 1987296 h 3980688"/>
              <a:gd name="connsiteX11" fmla="*/ 4334256 w 5370576"/>
              <a:gd name="connsiteY11" fmla="*/ 1969008 h 3980688"/>
              <a:gd name="connsiteX12" fmla="*/ 3072384 w 5370576"/>
              <a:gd name="connsiteY12" fmla="*/ 2761488 h 3980688"/>
              <a:gd name="connsiteX13" fmla="*/ 2987040 w 5370576"/>
              <a:gd name="connsiteY13" fmla="*/ 3102864 h 3980688"/>
              <a:gd name="connsiteX14" fmla="*/ 2834640 w 5370576"/>
              <a:gd name="connsiteY14" fmla="*/ 3462528 h 3980688"/>
              <a:gd name="connsiteX15" fmla="*/ 2663952 w 5370576"/>
              <a:gd name="connsiteY15" fmla="*/ 3584448 h 3980688"/>
              <a:gd name="connsiteX16" fmla="*/ 2810256 w 5370576"/>
              <a:gd name="connsiteY16" fmla="*/ 3694176 h 3980688"/>
              <a:gd name="connsiteX17" fmla="*/ 3035808 w 5370576"/>
              <a:gd name="connsiteY17" fmla="*/ 3633216 h 3980688"/>
              <a:gd name="connsiteX18" fmla="*/ 3304032 w 5370576"/>
              <a:gd name="connsiteY18" fmla="*/ 3511296 h 3980688"/>
              <a:gd name="connsiteX19" fmla="*/ 3730752 w 5370576"/>
              <a:gd name="connsiteY19" fmla="*/ 3127248 h 3980688"/>
              <a:gd name="connsiteX20" fmla="*/ 4419600 w 5370576"/>
              <a:gd name="connsiteY20" fmla="*/ 2529840 h 3980688"/>
              <a:gd name="connsiteX21" fmla="*/ 4834128 w 5370576"/>
              <a:gd name="connsiteY21" fmla="*/ 2097024 h 3980688"/>
              <a:gd name="connsiteX22" fmla="*/ 5041392 w 5370576"/>
              <a:gd name="connsiteY22" fmla="*/ 1932432 h 3980688"/>
              <a:gd name="connsiteX23" fmla="*/ 5205984 w 5370576"/>
              <a:gd name="connsiteY23" fmla="*/ 1926336 h 3980688"/>
              <a:gd name="connsiteX24" fmla="*/ 5291328 w 5370576"/>
              <a:gd name="connsiteY24" fmla="*/ 2078736 h 3980688"/>
              <a:gd name="connsiteX25" fmla="*/ 5199888 w 5370576"/>
              <a:gd name="connsiteY25" fmla="*/ 2279904 h 3980688"/>
              <a:gd name="connsiteX26" fmla="*/ 5029200 w 5370576"/>
              <a:gd name="connsiteY26" fmla="*/ 2365248 h 3980688"/>
              <a:gd name="connsiteX27" fmla="*/ 4358640 w 5370576"/>
              <a:gd name="connsiteY27" fmla="*/ 3090672 h 3980688"/>
              <a:gd name="connsiteX28" fmla="*/ 4120896 w 5370576"/>
              <a:gd name="connsiteY28" fmla="*/ 3419856 h 3980688"/>
              <a:gd name="connsiteX29" fmla="*/ 3706368 w 5370576"/>
              <a:gd name="connsiteY29" fmla="*/ 3767328 h 3980688"/>
              <a:gd name="connsiteX30" fmla="*/ 3407664 w 5370576"/>
              <a:gd name="connsiteY30" fmla="*/ 3919728 h 3980688"/>
              <a:gd name="connsiteX31" fmla="*/ 3121152 w 5370576"/>
              <a:gd name="connsiteY31" fmla="*/ 3938016 h 3980688"/>
              <a:gd name="connsiteX32" fmla="*/ 2901696 w 5370576"/>
              <a:gd name="connsiteY32" fmla="*/ 3877056 h 3980688"/>
              <a:gd name="connsiteX33" fmla="*/ 2840736 w 5370576"/>
              <a:gd name="connsiteY33" fmla="*/ 3822192 h 3980688"/>
              <a:gd name="connsiteX34" fmla="*/ 2298192 w 5370576"/>
              <a:gd name="connsiteY34" fmla="*/ 3779520 h 3980688"/>
              <a:gd name="connsiteX35" fmla="*/ 2194560 w 5370576"/>
              <a:gd name="connsiteY35" fmla="*/ 3736848 h 3980688"/>
              <a:gd name="connsiteX36" fmla="*/ 1969008 w 5370576"/>
              <a:gd name="connsiteY36" fmla="*/ 3870960 h 3980688"/>
              <a:gd name="connsiteX37" fmla="*/ 1798320 w 5370576"/>
              <a:gd name="connsiteY37" fmla="*/ 3956304 h 3980688"/>
              <a:gd name="connsiteX38" fmla="*/ 1408176 w 5370576"/>
              <a:gd name="connsiteY38" fmla="*/ 3980688 h 3980688"/>
              <a:gd name="connsiteX39" fmla="*/ 1085088 w 5370576"/>
              <a:gd name="connsiteY39" fmla="*/ 3919728 h 3980688"/>
              <a:gd name="connsiteX40" fmla="*/ 688848 w 5370576"/>
              <a:gd name="connsiteY40" fmla="*/ 3688080 h 3980688"/>
              <a:gd name="connsiteX41" fmla="*/ 359664 w 5370576"/>
              <a:gd name="connsiteY41" fmla="*/ 3334512 h 3980688"/>
              <a:gd name="connsiteX42" fmla="*/ 115824 w 5370576"/>
              <a:gd name="connsiteY42" fmla="*/ 2889504 h 3980688"/>
              <a:gd name="connsiteX43" fmla="*/ 0 w 5370576"/>
              <a:gd name="connsiteY43" fmla="*/ 2426208 h 3980688"/>
              <a:gd name="connsiteX44" fmla="*/ 30480 w 5370576"/>
              <a:gd name="connsiteY44" fmla="*/ 1993392 h 3980688"/>
              <a:gd name="connsiteX45" fmla="*/ 134112 w 5370576"/>
              <a:gd name="connsiteY45" fmla="*/ 1664208 h 3980688"/>
              <a:gd name="connsiteX46" fmla="*/ 298704 w 5370576"/>
              <a:gd name="connsiteY46" fmla="*/ 1389888 h 3980688"/>
              <a:gd name="connsiteX47" fmla="*/ 530352 w 5370576"/>
              <a:gd name="connsiteY47" fmla="*/ 1200912 h 3980688"/>
              <a:gd name="connsiteX48" fmla="*/ 810768 w 5370576"/>
              <a:gd name="connsiteY48" fmla="*/ 1078992 h 3980688"/>
              <a:gd name="connsiteX49" fmla="*/ 1176528 w 5370576"/>
              <a:gd name="connsiteY49" fmla="*/ 890016 h 3980688"/>
              <a:gd name="connsiteX50" fmla="*/ 1548384 w 5370576"/>
              <a:gd name="connsiteY50" fmla="*/ 804672 h 3980688"/>
              <a:gd name="connsiteX51" fmla="*/ 1798320 w 5370576"/>
              <a:gd name="connsiteY51" fmla="*/ 835152 h 3980688"/>
              <a:gd name="connsiteX52" fmla="*/ 2078736 w 5370576"/>
              <a:gd name="connsiteY52" fmla="*/ 914400 h 3980688"/>
              <a:gd name="connsiteX53" fmla="*/ 3590544 w 5370576"/>
              <a:gd name="connsiteY53" fmla="*/ 396240 h 3980688"/>
              <a:gd name="connsiteX54" fmla="*/ 3785616 w 5370576"/>
              <a:gd name="connsiteY54" fmla="*/ 201168 h 3980688"/>
              <a:gd name="connsiteX55" fmla="*/ 4059936 w 5370576"/>
              <a:gd name="connsiteY55" fmla="*/ 67056 h 398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370576" h="3980688">
                <a:moveTo>
                  <a:pt x="4334256" y="0"/>
                </a:moveTo>
                <a:lnTo>
                  <a:pt x="4657344" y="42672"/>
                </a:lnTo>
                <a:lnTo>
                  <a:pt x="4901184" y="176784"/>
                </a:lnTo>
                <a:lnTo>
                  <a:pt x="5157216" y="384048"/>
                </a:lnTo>
                <a:lnTo>
                  <a:pt x="5315712" y="707136"/>
                </a:lnTo>
                <a:lnTo>
                  <a:pt x="5370576" y="969264"/>
                </a:lnTo>
                <a:lnTo>
                  <a:pt x="5352288" y="1237488"/>
                </a:lnTo>
                <a:lnTo>
                  <a:pt x="5236464" y="1505712"/>
                </a:lnTo>
                <a:lnTo>
                  <a:pt x="5047488" y="1749552"/>
                </a:lnTo>
                <a:lnTo>
                  <a:pt x="4809744" y="1895856"/>
                </a:lnTo>
                <a:lnTo>
                  <a:pt x="4541520" y="1987296"/>
                </a:lnTo>
                <a:lnTo>
                  <a:pt x="4334256" y="1969008"/>
                </a:lnTo>
                <a:lnTo>
                  <a:pt x="3072384" y="2761488"/>
                </a:lnTo>
                <a:lnTo>
                  <a:pt x="2987040" y="3102864"/>
                </a:lnTo>
                <a:lnTo>
                  <a:pt x="2834640" y="3462528"/>
                </a:lnTo>
                <a:lnTo>
                  <a:pt x="2663952" y="3584448"/>
                </a:lnTo>
                <a:lnTo>
                  <a:pt x="2810256" y="3694176"/>
                </a:lnTo>
                <a:lnTo>
                  <a:pt x="3035808" y="3633216"/>
                </a:lnTo>
                <a:lnTo>
                  <a:pt x="3304032" y="3511296"/>
                </a:lnTo>
                <a:lnTo>
                  <a:pt x="3730752" y="3127248"/>
                </a:lnTo>
                <a:lnTo>
                  <a:pt x="4419600" y="2529840"/>
                </a:lnTo>
                <a:lnTo>
                  <a:pt x="4834128" y="2097024"/>
                </a:lnTo>
                <a:lnTo>
                  <a:pt x="5041392" y="1932432"/>
                </a:lnTo>
                <a:lnTo>
                  <a:pt x="5205984" y="1926336"/>
                </a:lnTo>
                <a:lnTo>
                  <a:pt x="5291328" y="2078736"/>
                </a:lnTo>
                <a:lnTo>
                  <a:pt x="5199888" y="2279904"/>
                </a:lnTo>
                <a:lnTo>
                  <a:pt x="5029200" y="2365248"/>
                </a:lnTo>
                <a:lnTo>
                  <a:pt x="4358640" y="3090672"/>
                </a:lnTo>
                <a:lnTo>
                  <a:pt x="4120896" y="3419856"/>
                </a:lnTo>
                <a:lnTo>
                  <a:pt x="3706368" y="3767328"/>
                </a:lnTo>
                <a:lnTo>
                  <a:pt x="3407664" y="3919728"/>
                </a:lnTo>
                <a:lnTo>
                  <a:pt x="3121152" y="3938016"/>
                </a:lnTo>
                <a:lnTo>
                  <a:pt x="2901696" y="3877056"/>
                </a:lnTo>
                <a:lnTo>
                  <a:pt x="2840736" y="3822192"/>
                </a:lnTo>
                <a:lnTo>
                  <a:pt x="2298192" y="3779520"/>
                </a:lnTo>
                <a:lnTo>
                  <a:pt x="2194560" y="3736848"/>
                </a:lnTo>
                <a:lnTo>
                  <a:pt x="1969008" y="3870960"/>
                </a:lnTo>
                <a:lnTo>
                  <a:pt x="1798320" y="3956304"/>
                </a:lnTo>
                <a:lnTo>
                  <a:pt x="1408176" y="3980688"/>
                </a:lnTo>
                <a:lnTo>
                  <a:pt x="1085088" y="3919728"/>
                </a:lnTo>
                <a:lnTo>
                  <a:pt x="688848" y="3688080"/>
                </a:lnTo>
                <a:lnTo>
                  <a:pt x="359664" y="3334512"/>
                </a:lnTo>
                <a:lnTo>
                  <a:pt x="115824" y="2889504"/>
                </a:lnTo>
                <a:lnTo>
                  <a:pt x="0" y="2426208"/>
                </a:lnTo>
                <a:lnTo>
                  <a:pt x="30480" y="1993392"/>
                </a:lnTo>
                <a:lnTo>
                  <a:pt x="134112" y="1664208"/>
                </a:lnTo>
                <a:lnTo>
                  <a:pt x="298704" y="1389888"/>
                </a:lnTo>
                <a:lnTo>
                  <a:pt x="530352" y="1200912"/>
                </a:lnTo>
                <a:lnTo>
                  <a:pt x="810768" y="1078992"/>
                </a:lnTo>
                <a:lnTo>
                  <a:pt x="1176528" y="890016"/>
                </a:lnTo>
                <a:lnTo>
                  <a:pt x="1548384" y="804672"/>
                </a:lnTo>
                <a:lnTo>
                  <a:pt x="1798320" y="835152"/>
                </a:lnTo>
                <a:lnTo>
                  <a:pt x="2078736" y="914400"/>
                </a:lnTo>
                <a:lnTo>
                  <a:pt x="3590544" y="396240"/>
                </a:lnTo>
                <a:lnTo>
                  <a:pt x="3785616" y="201168"/>
                </a:lnTo>
                <a:lnTo>
                  <a:pt x="4059936" y="67056"/>
                </a:lnTo>
                <a:close/>
              </a:path>
            </a:pathLst>
          </a:cu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1E3E21-1E8F-5DB9-0FCC-63EBBE2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52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1B4B-CCC5-EB2A-FD82-71B1E524F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352" y="7132320"/>
            <a:ext cx="5542789" cy="47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2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590772" y="238051"/>
            <a:ext cx="499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занимающиеся реализацией похожего продукта: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D7C5A-FFE0-60E8-7253-A3E8AD60DF39}"/>
              </a:ext>
            </a:extLst>
          </p:cNvPr>
          <p:cNvSpPr txBox="1"/>
          <p:nvPr/>
        </p:nvSpPr>
        <p:spPr>
          <a:xfrm>
            <a:off x="-1" y="1438380"/>
            <a:ext cx="618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1) Приточный клапан КИВ-125 icepetri 500мм с ППУ и алюминиевой решеткой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Приточный клапан Marley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AERECO Система приточной вентиляции ЕНТ780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1E3E21-1E8F-5DB9-0FCC-63EBBE24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52" y="-57302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1B4B-CCC5-EB2A-FD82-71B1E524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52" y="1075111"/>
            <a:ext cx="5542789" cy="470777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EBEAF08-5784-3762-87F9-BC306328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71" y="7013811"/>
            <a:ext cx="4707778" cy="47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39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180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590772" y="238051"/>
            <a:ext cx="499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занимающиеся реализацией похожего продукта: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D7C5A-FFE0-60E8-7253-A3E8AD60DF39}"/>
              </a:ext>
            </a:extLst>
          </p:cNvPr>
          <p:cNvSpPr txBox="1"/>
          <p:nvPr/>
        </p:nvSpPr>
        <p:spPr>
          <a:xfrm>
            <a:off x="-1" y="1438380"/>
            <a:ext cx="618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1) Приточный клапан КИВ-125 icepetri 500мм с ППУ и алюминиевой решеткой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Приточный клапан Marley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AERECO Система приточной вентиляции ЕНТ780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4) Очиститель воздуха приточный Ballu ONEAIR ASP-80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Ценовой диапазон от 1286 – 29990р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41B4B-CCC5-EB2A-FD82-71B1E524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52" y="-5020889"/>
            <a:ext cx="5542789" cy="470777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EBEAF08-5784-3762-87F9-BC306328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57" y="1075111"/>
            <a:ext cx="4707778" cy="47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14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CB915-47F0-E87C-E7C0-E80A4B4CB76E}"/>
              </a:ext>
            </a:extLst>
          </p:cNvPr>
          <p:cNvSpPr txBox="1"/>
          <p:nvPr/>
        </p:nvSpPr>
        <p:spPr>
          <a:xfrm>
            <a:off x="590772" y="-5851304"/>
            <a:ext cx="499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занимающиеся реализацией похожего продукта: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D7C5A-FFE0-60E8-7253-A3E8AD60DF39}"/>
              </a:ext>
            </a:extLst>
          </p:cNvPr>
          <p:cNvSpPr txBox="1"/>
          <p:nvPr/>
        </p:nvSpPr>
        <p:spPr>
          <a:xfrm>
            <a:off x="-1" y="-4650975"/>
            <a:ext cx="618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1) Приточный клапан КИВ-125 icepetri 500мм с ППУ и алюминиевой решеткой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Приточный клапан Marley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AERECO Система приточной вентиляции ЕНТ780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4) Очиститель воздуха приточный Ballu ONEAIR ASP-80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BEAF08-5784-3762-87F9-BC306328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11" y="1075110"/>
            <a:ext cx="4707778" cy="47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0469F-B40F-0850-AEE7-F34F22BE1ADB}"/>
              </a:ext>
            </a:extLst>
          </p:cNvPr>
          <p:cNvSpPr txBox="1"/>
          <p:nvPr/>
        </p:nvSpPr>
        <p:spPr>
          <a:xfrm>
            <a:off x="971840" y="1767006"/>
            <a:ext cx="102483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ЧЕМ ЛУЧШЕ </a:t>
            </a:r>
          </a:p>
          <a:p>
            <a:pPr algn="ctr"/>
            <a:r>
              <a:rPr lang="ru-RU" sz="9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 ПРОДУКТ?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142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18932C-A8B0-1F60-72F4-D72F7B969C60}"/>
              </a:ext>
            </a:extLst>
          </p:cNvPr>
          <p:cNvSpPr/>
          <p:nvPr/>
        </p:nvSpPr>
        <p:spPr>
          <a:xfrm>
            <a:off x="0" y="0"/>
            <a:ext cx="12192000" cy="37084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58E16FB-4F52-5EBE-9D60-F3132FC3D20B}"/>
              </a:ext>
            </a:extLst>
          </p:cNvPr>
          <p:cNvSpPr/>
          <p:nvPr/>
        </p:nvSpPr>
        <p:spPr>
          <a:xfrm>
            <a:off x="8163362" y="2208391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0367F03-7445-21D8-8E41-4B7207EB3CA5}"/>
              </a:ext>
            </a:extLst>
          </p:cNvPr>
          <p:cNvSpPr/>
          <p:nvPr/>
        </p:nvSpPr>
        <p:spPr>
          <a:xfrm>
            <a:off x="4319286" y="220497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052FCA2-A302-1E12-0F2A-110E1F1A217E}"/>
              </a:ext>
            </a:extLst>
          </p:cNvPr>
          <p:cNvSpPr/>
          <p:nvPr/>
        </p:nvSpPr>
        <p:spPr>
          <a:xfrm>
            <a:off x="475210" y="220497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04057-D1FA-4ED4-84B6-C209ADF4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7583" r="10242" b="3598"/>
          <a:stretch>
            <a:fillRect/>
          </a:stretch>
        </p:blipFill>
        <p:spPr bwMode="auto">
          <a:xfrm>
            <a:off x="8857353" y="2542892"/>
            <a:ext cx="2132390" cy="2671505"/>
          </a:xfrm>
          <a:custGeom>
            <a:avLst/>
            <a:gdLst>
              <a:gd name="connsiteX0" fmla="*/ 473982 w 2132390"/>
              <a:gd name="connsiteY0" fmla="*/ 2064979 h 2671505"/>
              <a:gd name="connsiteX1" fmla="*/ 438727 w 2132390"/>
              <a:gd name="connsiteY1" fmla="*/ 2125365 h 2671505"/>
              <a:gd name="connsiteX2" fmla="*/ 454396 w 2132390"/>
              <a:gd name="connsiteY2" fmla="*/ 2142618 h 2671505"/>
              <a:gd name="connsiteX3" fmla="*/ 403472 w 2132390"/>
              <a:gd name="connsiteY3" fmla="*/ 2181438 h 2671505"/>
              <a:gd name="connsiteX4" fmla="*/ 442644 w 2132390"/>
              <a:gd name="connsiteY4" fmla="*/ 2215944 h 2671505"/>
              <a:gd name="connsiteX5" fmla="*/ 454396 w 2132390"/>
              <a:gd name="connsiteY5" fmla="*/ 2328089 h 2671505"/>
              <a:gd name="connsiteX6" fmla="*/ 477899 w 2132390"/>
              <a:gd name="connsiteY6" fmla="*/ 2267703 h 2671505"/>
              <a:gd name="connsiteX7" fmla="*/ 481817 w 2132390"/>
              <a:gd name="connsiteY7" fmla="*/ 2224570 h 2671505"/>
              <a:gd name="connsiteX8" fmla="*/ 536657 w 2132390"/>
              <a:gd name="connsiteY8" fmla="*/ 2194377 h 2671505"/>
              <a:gd name="connsiteX9" fmla="*/ 489651 w 2132390"/>
              <a:gd name="connsiteY9" fmla="*/ 2073606 h 2671505"/>
              <a:gd name="connsiteX10" fmla="*/ 1702679 w 2132390"/>
              <a:gd name="connsiteY10" fmla="*/ 1939894 h 2671505"/>
              <a:gd name="connsiteX11" fmla="*/ 1673953 w 2132390"/>
              <a:gd name="connsiteY11" fmla="*/ 1948520 h 2671505"/>
              <a:gd name="connsiteX12" fmla="*/ 1656979 w 2132390"/>
              <a:gd name="connsiteY12" fmla="*/ 2064979 h 2671505"/>
              <a:gd name="connsiteX13" fmla="*/ 1647838 w 2132390"/>
              <a:gd name="connsiteY13" fmla="*/ 2191501 h 2671505"/>
              <a:gd name="connsiteX14" fmla="*/ 1643921 w 2132390"/>
              <a:gd name="connsiteY14" fmla="*/ 2273454 h 2671505"/>
              <a:gd name="connsiteX15" fmla="*/ 1656979 w 2132390"/>
              <a:gd name="connsiteY15" fmla="*/ 2394225 h 2671505"/>
              <a:gd name="connsiteX16" fmla="*/ 1664393 w 2132390"/>
              <a:gd name="connsiteY16" fmla="*/ 2396947 h 2671505"/>
              <a:gd name="connsiteX17" fmla="*/ 1664813 w 2132390"/>
              <a:gd name="connsiteY17" fmla="*/ 2401415 h 2671505"/>
              <a:gd name="connsiteX18" fmla="*/ 1667106 w 2132390"/>
              <a:gd name="connsiteY18" fmla="*/ 2397942 h 2671505"/>
              <a:gd name="connsiteX19" fmla="*/ 1684399 w 2132390"/>
              <a:gd name="connsiteY19" fmla="*/ 2404289 h 2671505"/>
              <a:gd name="connsiteX20" fmla="*/ 1732711 w 2132390"/>
              <a:gd name="connsiteY20" fmla="*/ 2328088 h 2671505"/>
              <a:gd name="connsiteX21" fmla="*/ 1710514 w 2132390"/>
              <a:gd name="connsiteY21" fmla="*/ 2305084 h 2671505"/>
              <a:gd name="connsiteX22" fmla="*/ 1715737 w 2132390"/>
              <a:gd name="connsiteY22" fmla="*/ 2211630 h 2671505"/>
              <a:gd name="connsiteX23" fmla="*/ 1760132 w 2132390"/>
              <a:gd name="connsiteY23" fmla="*/ 2175686 h 2671505"/>
              <a:gd name="connsiteX24" fmla="*/ 1737934 w 2132390"/>
              <a:gd name="connsiteY24" fmla="*/ 2095172 h 2671505"/>
              <a:gd name="connsiteX25" fmla="*/ 1719654 w 2132390"/>
              <a:gd name="connsiteY25" fmla="*/ 1960022 h 2671505"/>
              <a:gd name="connsiteX26" fmla="*/ 1715873 w 2132390"/>
              <a:gd name="connsiteY26" fmla="*/ 1955539 h 2671505"/>
              <a:gd name="connsiteX27" fmla="*/ 1715737 w 2132390"/>
              <a:gd name="connsiteY27" fmla="*/ 1952834 h 2671505"/>
              <a:gd name="connsiteX28" fmla="*/ 1713592 w 2132390"/>
              <a:gd name="connsiteY28" fmla="*/ 1952834 h 2671505"/>
              <a:gd name="connsiteX29" fmla="*/ 1190831 w 2132390"/>
              <a:gd name="connsiteY29" fmla="*/ 0 h 2671505"/>
              <a:gd name="connsiteX30" fmla="*/ 1239796 w 2132390"/>
              <a:gd name="connsiteY30" fmla="*/ 0 h 2671505"/>
              <a:gd name="connsiteX31" fmla="*/ 1303451 w 2132390"/>
              <a:gd name="connsiteY31" fmla="*/ 0 h 2671505"/>
              <a:gd name="connsiteX32" fmla="*/ 1338706 w 2132390"/>
              <a:gd name="connsiteY32" fmla="*/ 11862 h 2671505"/>
              <a:gd name="connsiteX33" fmla="*/ 1409215 w 2132390"/>
              <a:gd name="connsiteY33" fmla="*/ 43133 h 2671505"/>
              <a:gd name="connsiteX34" fmla="*/ 1450346 w 2132390"/>
              <a:gd name="connsiteY34" fmla="*/ 73326 h 2671505"/>
              <a:gd name="connsiteX35" fmla="*/ 1483642 w 2132390"/>
              <a:gd name="connsiteY35" fmla="*/ 113224 h 2671505"/>
              <a:gd name="connsiteX36" fmla="*/ 1502457 w 2132390"/>
              <a:gd name="connsiteY36" fmla="*/ 140245 h 2671505"/>
              <a:gd name="connsiteX37" fmla="*/ 1522222 w 2132390"/>
              <a:gd name="connsiteY37" fmla="*/ 249066 h 2671505"/>
              <a:gd name="connsiteX38" fmla="*/ 1523547 w 2132390"/>
              <a:gd name="connsiteY38" fmla="*/ 265322 h 2671505"/>
              <a:gd name="connsiteX39" fmla="*/ 1522936 w 2132390"/>
              <a:gd name="connsiteY39" fmla="*/ 284155 h 2671505"/>
              <a:gd name="connsiteX40" fmla="*/ 1516938 w 2132390"/>
              <a:gd name="connsiteY40" fmla="*/ 296538 h 2671505"/>
              <a:gd name="connsiteX41" fmla="*/ 1516938 w 2132390"/>
              <a:gd name="connsiteY41" fmla="*/ 325652 h 2671505"/>
              <a:gd name="connsiteX42" fmla="*/ 1513021 w 2132390"/>
              <a:gd name="connsiteY42" fmla="*/ 389273 h 2671505"/>
              <a:gd name="connsiteX43" fmla="*/ 1492456 w 2132390"/>
              <a:gd name="connsiteY43" fmla="*/ 423779 h 2671505"/>
              <a:gd name="connsiteX44" fmla="*/ 1503228 w 2132390"/>
              <a:gd name="connsiteY44" fmla="*/ 420544 h 2671505"/>
              <a:gd name="connsiteX45" fmla="*/ 1516938 w 2132390"/>
              <a:gd name="connsiteY45" fmla="*/ 427014 h 2671505"/>
              <a:gd name="connsiteX46" fmla="*/ 1526731 w 2132390"/>
              <a:gd name="connsiteY46" fmla="*/ 464755 h 2671505"/>
              <a:gd name="connsiteX47" fmla="*/ 1508125 w 2132390"/>
              <a:gd name="connsiteY47" fmla="*/ 560726 h 2671505"/>
              <a:gd name="connsiteX48" fmla="*/ 1456628 w 2132390"/>
              <a:gd name="connsiteY48" fmla="*/ 620522 h 2671505"/>
              <a:gd name="connsiteX49" fmla="*/ 1451325 w 2132390"/>
              <a:gd name="connsiteY49" fmla="*/ 622190 h 2671505"/>
              <a:gd name="connsiteX50" fmla="*/ 1518897 w 2132390"/>
              <a:gd name="connsiteY50" fmla="*/ 659931 h 2671505"/>
              <a:gd name="connsiteX51" fmla="*/ 1537504 w 2132390"/>
              <a:gd name="connsiteY51" fmla="*/ 686889 h 2671505"/>
              <a:gd name="connsiteX52" fmla="*/ 1547297 w 2132390"/>
              <a:gd name="connsiteY52" fmla="*/ 722473 h 2671505"/>
              <a:gd name="connsiteX53" fmla="*/ 1605076 w 2132390"/>
              <a:gd name="connsiteY53" fmla="*/ 785016 h 2671505"/>
              <a:gd name="connsiteX54" fmla="*/ 1620744 w 2132390"/>
              <a:gd name="connsiteY54" fmla="*/ 818444 h 2671505"/>
              <a:gd name="connsiteX55" fmla="*/ 1640330 w 2132390"/>
              <a:gd name="connsiteY55" fmla="*/ 914414 h 2671505"/>
              <a:gd name="connsiteX56" fmla="*/ 1648165 w 2132390"/>
              <a:gd name="connsiteY56" fmla="*/ 992053 h 2671505"/>
              <a:gd name="connsiteX57" fmla="*/ 1709861 w 2132390"/>
              <a:gd name="connsiteY57" fmla="*/ 1026559 h 2671505"/>
              <a:gd name="connsiteX58" fmla="*/ 1799957 w 2132390"/>
              <a:gd name="connsiteY58" fmla="*/ 1079397 h 2671505"/>
              <a:gd name="connsiteX59" fmla="*/ 1845984 w 2132390"/>
              <a:gd name="connsiteY59" fmla="*/ 1153801 h 2671505"/>
              <a:gd name="connsiteX60" fmla="*/ 1848710 w 2132390"/>
              <a:gd name="connsiteY60" fmla="*/ 1151433 h 2671505"/>
              <a:gd name="connsiteX61" fmla="*/ 1907680 w 2132390"/>
              <a:gd name="connsiteY61" fmla="*/ 1275650 h 2671505"/>
              <a:gd name="connsiteX62" fmla="*/ 2042604 w 2132390"/>
              <a:gd name="connsiteY62" fmla="*/ 1751740 h 2671505"/>
              <a:gd name="connsiteX63" fmla="*/ 2042171 w 2132390"/>
              <a:gd name="connsiteY63" fmla="*/ 1751548 h 2671505"/>
              <a:gd name="connsiteX64" fmla="*/ 2060451 w 2132390"/>
              <a:gd name="connsiteY64" fmla="*/ 1852191 h 2671505"/>
              <a:gd name="connsiteX65" fmla="*/ 2102234 w 2132390"/>
              <a:gd name="connsiteY65" fmla="*/ 2013220 h 2671505"/>
              <a:gd name="connsiteX66" fmla="*/ 2108763 w 2132390"/>
              <a:gd name="connsiteY66" fmla="*/ 2108111 h 2671505"/>
              <a:gd name="connsiteX67" fmla="*/ 2132390 w 2132390"/>
              <a:gd name="connsiteY67" fmla="*/ 2279268 h 2671505"/>
              <a:gd name="connsiteX68" fmla="*/ 2093317 w 2132390"/>
              <a:gd name="connsiteY68" fmla="*/ 2393154 h 2671505"/>
              <a:gd name="connsiteX69" fmla="*/ 2059573 w 2132390"/>
              <a:gd name="connsiteY69" fmla="*/ 2414525 h 2671505"/>
              <a:gd name="connsiteX70" fmla="*/ 1066195 w 2132390"/>
              <a:gd name="connsiteY70" fmla="*/ 2671505 h 2671505"/>
              <a:gd name="connsiteX71" fmla="*/ 72817 w 2132390"/>
              <a:gd name="connsiteY71" fmla="*/ 2414525 h 2671505"/>
              <a:gd name="connsiteX72" fmla="*/ 6098 w 2132390"/>
              <a:gd name="connsiteY72" fmla="*/ 2372271 h 2671505"/>
              <a:gd name="connsiteX73" fmla="*/ 0 w 2132390"/>
              <a:gd name="connsiteY73" fmla="*/ 2254763 h 2671505"/>
              <a:gd name="connsiteX74" fmla="*/ 9299 w 2132390"/>
              <a:gd name="connsiteY74" fmla="*/ 2097776 h 2671505"/>
              <a:gd name="connsiteX75" fmla="*/ 82261 w 2132390"/>
              <a:gd name="connsiteY75" fmla="*/ 1797556 h 2671505"/>
              <a:gd name="connsiteX76" fmla="*/ 144937 w 2132390"/>
              <a:gd name="connsiteY76" fmla="*/ 1629339 h 2671505"/>
              <a:gd name="connsiteX77" fmla="*/ 246784 w 2132390"/>
              <a:gd name="connsiteY77" fmla="*/ 1396422 h 2671505"/>
              <a:gd name="connsiteX78" fmla="*/ 321211 w 2132390"/>
              <a:gd name="connsiteY78" fmla="*/ 1245458 h 2671505"/>
              <a:gd name="connsiteX79" fmla="*/ 423058 w 2132390"/>
              <a:gd name="connsiteY79" fmla="*/ 1047047 h 2671505"/>
              <a:gd name="connsiteX80" fmla="*/ 429272 w 2132390"/>
              <a:gd name="connsiteY80" fmla="*/ 1033363 h 2671505"/>
              <a:gd name="connsiteX81" fmla="*/ 493568 w 2132390"/>
              <a:gd name="connsiteY81" fmla="*/ 1012541 h 2671505"/>
              <a:gd name="connsiteX82" fmla="*/ 548409 w 2132390"/>
              <a:gd name="connsiteY82" fmla="*/ 978035 h 2671505"/>
              <a:gd name="connsiteX83" fmla="*/ 654174 w 2132390"/>
              <a:gd name="connsiteY83" fmla="*/ 934902 h 2671505"/>
              <a:gd name="connsiteX84" fmla="*/ 654174 w 2132390"/>
              <a:gd name="connsiteY84" fmla="*/ 891769 h 2671505"/>
              <a:gd name="connsiteX85" fmla="*/ 669842 w 2132390"/>
              <a:gd name="connsiteY85" fmla="*/ 887456 h 2671505"/>
              <a:gd name="connsiteX86" fmla="*/ 669842 w 2132390"/>
              <a:gd name="connsiteY86" fmla="*/ 840010 h 2671505"/>
              <a:gd name="connsiteX87" fmla="*/ 697263 w 2132390"/>
              <a:gd name="connsiteY87" fmla="*/ 801191 h 2671505"/>
              <a:gd name="connsiteX88" fmla="*/ 732518 w 2132390"/>
              <a:gd name="connsiteY88" fmla="*/ 788251 h 2671505"/>
              <a:gd name="connsiteX89" fmla="*/ 753838 w 2132390"/>
              <a:gd name="connsiteY89" fmla="*/ 763394 h 2671505"/>
              <a:gd name="connsiteX90" fmla="*/ 755042 w 2132390"/>
              <a:gd name="connsiteY90" fmla="*/ 768840 h 2671505"/>
              <a:gd name="connsiteX91" fmla="*/ 798131 w 2132390"/>
              <a:gd name="connsiteY91" fmla="*/ 717081 h 2671505"/>
              <a:gd name="connsiteX92" fmla="*/ 830177 w 2132390"/>
              <a:gd name="connsiteY92" fmla="*/ 676403 h 2671505"/>
              <a:gd name="connsiteX93" fmla="*/ 865703 w 2132390"/>
              <a:gd name="connsiteY93" fmla="*/ 637286 h 2671505"/>
              <a:gd name="connsiteX94" fmla="*/ 871312 w 2132390"/>
              <a:gd name="connsiteY94" fmla="*/ 622874 h 2671505"/>
              <a:gd name="connsiteX95" fmla="*/ 878434 w 2132390"/>
              <a:gd name="connsiteY95" fmla="*/ 610328 h 2671505"/>
              <a:gd name="connsiteX96" fmla="*/ 901937 w 2132390"/>
              <a:gd name="connsiteY96" fmla="*/ 582291 h 2671505"/>
              <a:gd name="connsiteX97" fmla="*/ 946985 w 2132390"/>
              <a:gd name="connsiteY97" fmla="*/ 556412 h 2671505"/>
              <a:gd name="connsiteX98" fmla="*/ 990074 w 2132390"/>
              <a:gd name="connsiteY98" fmla="*/ 547785 h 2671505"/>
              <a:gd name="connsiteX99" fmla="*/ 961674 w 2132390"/>
              <a:gd name="connsiteY99" fmla="*/ 514357 h 2671505"/>
              <a:gd name="connsiteX100" fmla="*/ 952741 w 2132390"/>
              <a:gd name="connsiteY100" fmla="*/ 481954 h 2671505"/>
              <a:gd name="connsiteX101" fmla="*/ 945414 w 2132390"/>
              <a:gd name="connsiteY101" fmla="*/ 445649 h 2671505"/>
              <a:gd name="connsiteX102" fmla="*/ 946985 w 2132390"/>
              <a:gd name="connsiteY102" fmla="*/ 411917 h 2671505"/>
              <a:gd name="connsiteX103" fmla="*/ 946422 w 2132390"/>
              <a:gd name="connsiteY103" fmla="*/ 397037 h 2671505"/>
              <a:gd name="connsiteX104" fmla="*/ 947195 w 2132390"/>
              <a:gd name="connsiteY104" fmla="*/ 383419 h 2671505"/>
              <a:gd name="connsiteX105" fmla="*/ 956250 w 2132390"/>
              <a:gd name="connsiteY105" fmla="*/ 363477 h 2671505"/>
              <a:gd name="connsiteX106" fmla="*/ 975902 w 2132390"/>
              <a:gd name="connsiteY106" fmla="*/ 348330 h 2671505"/>
              <a:gd name="connsiteX107" fmla="*/ 985178 w 2132390"/>
              <a:gd name="connsiteY107" fmla="*/ 345061 h 2671505"/>
              <a:gd name="connsiteX108" fmla="*/ 1003784 w 2132390"/>
              <a:gd name="connsiteY108" fmla="*/ 347218 h 2671505"/>
              <a:gd name="connsiteX109" fmla="*/ 1005239 w 2132390"/>
              <a:gd name="connsiteY109" fmla="*/ 339670 h 2671505"/>
              <a:gd name="connsiteX110" fmla="*/ 1006722 w 2132390"/>
              <a:gd name="connsiteY110" fmla="*/ 339670 h 2671505"/>
              <a:gd name="connsiteX111" fmla="*/ 1007835 w 2132390"/>
              <a:gd name="connsiteY111" fmla="*/ 326191 h 2671505"/>
              <a:gd name="connsiteX112" fmla="*/ 1010639 w 2132390"/>
              <a:gd name="connsiteY112" fmla="*/ 311634 h 2671505"/>
              <a:gd name="connsiteX113" fmla="*/ 1023370 w 2132390"/>
              <a:gd name="connsiteY113" fmla="*/ 278206 h 2671505"/>
              <a:gd name="connsiteX114" fmla="*/ 1013074 w 2132390"/>
              <a:gd name="connsiteY114" fmla="*/ 262745 h 2671505"/>
              <a:gd name="connsiteX115" fmla="*/ 1013774 w 2132390"/>
              <a:gd name="connsiteY115" fmla="*/ 254266 h 2671505"/>
              <a:gd name="connsiteX116" fmla="*/ 1031205 w 2132390"/>
              <a:gd name="connsiteY116" fmla="*/ 139103 h 2671505"/>
              <a:gd name="connsiteX117" fmla="*/ 1094859 w 2132390"/>
              <a:gd name="connsiteY117" fmla="*/ 38819 h 2671505"/>
              <a:gd name="connsiteX118" fmla="*/ 1131094 w 2132390"/>
              <a:gd name="connsiteY118" fmla="*/ 24801 h 2671505"/>
              <a:gd name="connsiteX119" fmla="*/ 1105865 w 2132390"/>
              <a:gd name="connsiteY119" fmla="*/ 20480 h 2671505"/>
              <a:gd name="connsiteX120" fmla="*/ 1112487 w 2132390"/>
              <a:gd name="connsiteY120" fmla="*/ 11862 h 2671505"/>
              <a:gd name="connsiteX121" fmla="*/ 1130925 w 2132390"/>
              <a:gd name="connsiteY121" fmla="*/ 8170 h 2671505"/>
              <a:gd name="connsiteX122" fmla="*/ 1130114 w 2132390"/>
              <a:gd name="connsiteY122" fmla="*/ 21566 h 26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2390" h="2671505">
                <a:moveTo>
                  <a:pt x="473982" y="2064979"/>
                </a:moveTo>
                <a:lnTo>
                  <a:pt x="438727" y="2125365"/>
                </a:lnTo>
                <a:lnTo>
                  <a:pt x="454396" y="2142618"/>
                </a:lnTo>
                <a:lnTo>
                  <a:pt x="403472" y="2181438"/>
                </a:lnTo>
                <a:lnTo>
                  <a:pt x="442644" y="2215944"/>
                </a:lnTo>
                <a:lnTo>
                  <a:pt x="454396" y="2328089"/>
                </a:lnTo>
                <a:lnTo>
                  <a:pt x="477899" y="2267703"/>
                </a:lnTo>
                <a:lnTo>
                  <a:pt x="481817" y="2224570"/>
                </a:lnTo>
                <a:lnTo>
                  <a:pt x="536657" y="2194377"/>
                </a:lnTo>
                <a:lnTo>
                  <a:pt x="489651" y="2073606"/>
                </a:lnTo>
                <a:close/>
                <a:moveTo>
                  <a:pt x="1702679" y="1939894"/>
                </a:moveTo>
                <a:lnTo>
                  <a:pt x="1673953" y="1948520"/>
                </a:lnTo>
                <a:lnTo>
                  <a:pt x="1656979" y="2064979"/>
                </a:lnTo>
                <a:lnTo>
                  <a:pt x="1647838" y="2191501"/>
                </a:lnTo>
                <a:lnTo>
                  <a:pt x="1643921" y="2273454"/>
                </a:lnTo>
                <a:lnTo>
                  <a:pt x="1656979" y="2394225"/>
                </a:lnTo>
                <a:lnTo>
                  <a:pt x="1664393" y="2396947"/>
                </a:lnTo>
                <a:lnTo>
                  <a:pt x="1664813" y="2401415"/>
                </a:lnTo>
                <a:lnTo>
                  <a:pt x="1667106" y="2397942"/>
                </a:lnTo>
                <a:lnTo>
                  <a:pt x="1684399" y="2404289"/>
                </a:lnTo>
                <a:lnTo>
                  <a:pt x="1732711" y="2328088"/>
                </a:lnTo>
                <a:lnTo>
                  <a:pt x="1710514" y="2305084"/>
                </a:lnTo>
                <a:lnTo>
                  <a:pt x="1715737" y="2211630"/>
                </a:lnTo>
                <a:lnTo>
                  <a:pt x="1760132" y="2175686"/>
                </a:lnTo>
                <a:lnTo>
                  <a:pt x="1737934" y="2095172"/>
                </a:lnTo>
                <a:lnTo>
                  <a:pt x="1719654" y="1960022"/>
                </a:lnTo>
                <a:lnTo>
                  <a:pt x="1715873" y="1955539"/>
                </a:lnTo>
                <a:lnTo>
                  <a:pt x="1715737" y="1952834"/>
                </a:lnTo>
                <a:lnTo>
                  <a:pt x="1713592" y="1952834"/>
                </a:lnTo>
                <a:close/>
                <a:moveTo>
                  <a:pt x="1190831" y="0"/>
                </a:moveTo>
                <a:lnTo>
                  <a:pt x="1239796" y="0"/>
                </a:lnTo>
                <a:lnTo>
                  <a:pt x="1303451" y="0"/>
                </a:lnTo>
                <a:lnTo>
                  <a:pt x="1338706" y="11862"/>
                </a:lnTo>
                <a:lnTo>
                  <a:pt x="1409215" y="43133"/>
                </a:lnTo>
                <a:lnTo>
                  <a:pt x="1450346" y="73326"/>
                </a:lnTo>
                <a:lnTo>
                  <a:pt x="1483642" y="113224"/>
                </a:lnTo>
                <a:lnTo>
                  <a:pt x="1502457" y="140245"/>
                </a:lnTo>
                <a:lnTo>
                  <a:pt x="1522222" y="249066"/>
                </a:lnTo>
                <a:lnTo>
                  <a:pt x="1523547" y="265322"/>
                </a:lnTo>
                <a:lnTo>
                  <a:pt x="1522936" y="284155"/>
                </a:lnTo>
                <a:lnTo>
                  <a:pt x="1516938" y="296538"/>
                </a:lnTo>
                <a:lnTo>
                  <a:pt x="1516938" y="325652"/>
                </a:lnTo>
                <a:lnTo>
                  <a:pt x="1513021" y="389273"/>
                </a:lnTo>
                <a:lnTo>
                  <a:pt x="1492456" y="423779"/>
                </a:lnTo>
                <a:lnTo>
                  <a:pt x="1503228" y="420544"/>
                </a:lnTo>
                <a:lnTo>
                  <a:pt x="1516938" y="427014"/>
                </a:lnTo>
                <a:lnTo>
                  <a:pt x="1526731" y="464755"/>
                </a:lnTo>
                <a:lnTo>
                  <a:pt x="1508125" y="560726"/>
                </a:lnTo>
                <a:lnTo>
                  <a:pt x="1456628" y="620522"/>
                </a:lnTo>
                <a:lnTo>
                  <a:pt x="1451325" y="622190"/>
                </a:lnTo>
                <a:lnTo>
                  <a:pt x="1518897" y="659931"/>
                </a:lnTo>
                <a:lnTo>
                  <a:pt x="1537504" y="686889"/>
                </a:lnTo>
                <a:lnTo>
                  <a:pt x="1547297" y="722473"/>
                </a:lnTo>
                <a:lnTo>
                  <a:pt x="1605076" y="785016"/>
                </a:lnTo>
                <a:lnTo>
                  <a:pt x="1620744" y="818444"/>
                </a:lnTo>
                <a:lnTo>
                  <a:pt x="1640330" y="914414"/>
                </a:lnTo>
                <a:lnTo>
                  <a:pt x="1648165" y="992053"/>
                </a:lnTo>
                <a:lnTo>
                  <a:pt x="1709861" y="1026559"/>
                </a:lnTo>
                <a:lnTo>
                  <a:pt x="1799957" y="1079397"/>
                </a:lnTo>
                <a:lnTo>
                  <a:pt x="1845984" y="1153801"/>
                </a:lnTo>
                <a:lnTo>
                  <a:pt x="1848710" y="1151433"/>
                </a:lnTo>
                <a:lnTo>
                  <a:pt x="1907680" y="1275650"/>
                </a:lnTo>
                <a:lnTo>
                  <a:pt x="2042604" y="1751740"/>
                </a:lnTo>
                <a:lnTo>
                  <a:pt x="2042171" y="1751548"/>
                </a:lnTo>
                <a:lnTo>
                  <a:pt x="2060451" y="1852191"/>
                </a:lnTo>
                <a:lnTo>
                  <a:pt x="2102234" y="2013220"/>
                </a:lnTo>
                <a:lnTo>
                  <a:pt x="2108763" y="2108111"/>
                </a:lnTo>
                <a:lnTo>
                  <a:pt x="2132390" y="2279268"/>
                </a:lnTo>
                <a:lnTo>
                  <a:pt x="2093317" y="2393154"/>
                </a:lnTo>
                <a:lnTo>
                  <a:pt x="2059573" y="2414525"/>
                </a:lnTo>
                <a:cubicBezTo>
                  <a:pt x="1776007" y="2576769"/>
                  <a:pt x="1434165" y="2671505"/>
                  <a:pt x="1066195" y="2671505"/>
                </a:cubicBezTo>
                <a:cubicBezTo>
                  <a:pt x="698226" y="2671505"/>
                  <a:pt x="356383" y="2576769"/>
                  <a:pt x="72817" y="2414525"/>
                </a:cubicBezTo>
                <a:lnTo>
                  <a:pt x="6098" y="2372271"/>
                </a:lnTo>
                <a:lnTo>
                  <a:pt x="0" y="2254763"/>
                </a:lnTo>
                <a:lnTo>
                  <a:pt x="9299" y="2097776"/>
                </a:lnTo>
                <a:lnTo>
                  <a:pt x="82261" y="1797556"/>
                </a:lnTo>
                <a:lnTo>
                  <a:pt x="144937" y="1629339"/>
                </a:lnTo>
                <a:lnTo>
                  <a:pt x="246784" y="1396422"/>
                </a:lnTo>
                <a:lnTo>
                  <a:pt x="321211" y="1245458"/>
                </a:lnTo>
                <a:lnTo>
                  <a:pt x="423058" y="1047047"/>
                </a:lnTo>
                <a:lnTo>
                  <a:pt x="429272" y="1033363"/>
                </a:lnTo>
                <a:lnTo>
                  <a:pt x="493568" y="1012541"/>
                </a:lnTo>
                <a:lnTo>
                  <a:pt x="548409" y="978035"/>
                </a:lnTo>
                <a:lnTo>
                  <a:pt x="654174" y="934902"/>
                </a:lnTo>
                <a:lnTo>
                  <a:pt x="654174" y="891769"/>
                </a:lnTo>
                <a:lnTo>
                  <a:pt x="669842" y="887456"/>
                </a:lnTo>
                <a:lnTo>
                  <a:pt x="669842" y="840010"/>
                </a:lnTo>
                <a:lnTo>
                  <a:pt x="697263" y="801191"/>
                </a:lnTo>
                <a:lnTo>
                  <a:pt x="732518" y="788251"/>
                </a:lnTo>
                <a:lnTo>
                  <a:pt x="753838" y="763394"/>
                </a:lnTo>
                <a:lnTo>
                  <a:pt x="755042" y="768840"/>
                </a:lnTo>
                <a:lnTo>
                  <a:pt x="798131" y="717081"/>
                </a:lnTo>
                <a:lnTo>
                  <a:pt x="830177" y="676403"/>
                </a:lnTo>
                <a:lnTo>
                  <a:pt x="865703" y="637286"/>
                </a:lnTo>
                <a:lnTo>
                  <a:pt x="871312" y="622874"/>
                </a:lnTo>
                <a:lnTo>
                  <a:pt x="878434" y="610328"/>
                </a:lnTo>
                <a:lnTo>
                  <a:pt x="901937" y="582291"/>
                </a:lnTo>
                <a:lnTo>
                  <a:pt x="946985" y="556412"/>
                </a:lnTo>
                <a:lnTo>
                  <a:pt x="990074" y="547785"/>
                </a:lnTo>
                <a:lnTo>
                  <a:pt x="961674" y="514357"/>
                </a:lnTo>
                <a:lnTo>
                  <a:pt x="952741" y="481954"/>
                </a:lnTo>
                <a:lnTo>
                  <a:pt x="945414" y="445649"/>
                </a:lnTo>
                <a:lnTo>
                  <a:pt x="946985" y="411917"/>
                </a:lnTo>
                <a:lnTo>
                  <a:pt x="946422" y="397037"/>
                </a:lnTo>
                <a:lnTo>
                  <a:pt x="947195" y="383419"/>
                </a:lnTo>
                <a:lnTo>
                  <a:pt x="956250" y="363477"/>
                </a:lnTo>
                <a:lnTo>
                  <a:pt x="975902" y="348330"/>
                </a:lnTo>
                <a:lnTo>
                  <a:pt x="985178" y="345061"/>
                </a:lnTo>
                <a:lnTo>
                  <a:pt x="1003784" y="347218"/>
                </a:lnTo>
                <a:lnTo>
                  <a:pt x="1005239" y="339670"/>
                </a:lnTo>
                <a:lnTo>
                  <a:pt x="1006722" y="339670"/>
                </a:lnTo>
                <a:lnTo>
                  <a:pt x="1007835" y="326191"/>
                </a:lnTo>
                <a:lnTo>
                  <a:pt x="1010639" y="311634"/>
                </a:lnTo>
                <a:lnTo>
                  <a:pt x="1023370" y="278206"/>
                </a:lnTo>
                <a:lnTo>
                  <a:pt x="1013074" y="262745"/>
                </a:lnTo>
                <a:lnTo>
                  <a:pt x="1013774" y="254266"/>
                </a:lnTo>
                <a:lnTo>
                  <a:pt x="1031205" y="139103"/>
                </a:lnTo>
                <a:lnTo>
                  <a:pt x="1094859" y="38819"/>
                </a:lnTo>
                <a:lnTo>
                  <a:pt x="1131094" y="24801"/>
                </a:lnTo>
                <a:lnTo>
                  <a:pt x="1105865" y="20480"/>
                </a:lnTo>
                <a:lnTo>
                  <a:pt x="1112487" y="11862"/>
                </a:lnTo>
                <a:lnTo>
                  <a:pt x="1130925" y="8170"/>
                </a:lnTo>
                <a:lnTo>
                  <a:pt x="1130114" y="215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6CB54-4227-EE6D-8F74-516845B3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46991" r="41941" b="8496"/>
          <a:stretch>
            <a:fillRect/>
          </a:stretch>
        </p:blipFill>
        <p:spPr>
          <a:xfrm>
            <a:off x="1326242" y="2600245"/>
            <a:ext cx="1851364" cy="2614149"/>
          </a:xfrm>
          <a:custGeom>
            <a:avLst/>
            <a:gdLst>
              <a:gd name="connsiteX0" fmla="*/ 432215 w 1851364"/>
              <a:gd name="connsiteY0" fmla="*/ 1481788 h 2614149"/>
              <a:gd name="connsiteX1" fmla="*/ 434866 w 1851364"/>
              <a:gd name="connsiteY1" fmla="*/ 1512240 h 2614149"/>
              <a:gd name="connsiteX2" fmla="*/ 418957 w 1851364"/>
              <a:gd name="connsiteY2" fmla="*/ 1570968 h 2614149"/>
              <a:gd name="connsiteX3" fmla="*/ 408350 w 1851364"/>
              <a:gd name="connsiteY3" fmla="*/ 1584018 h 2614149"/>
              <a:gd name="connsiteX4" fmla="*/ 408350 w 1851364"/>
              <a:gd name="connsiteY4" fmla="*/ 1616645 h 2614149"/>
              <a:gd name="connsiteX5" fmla="*/ 408350 w 1851364"/>
              <a:gd name="connsiteY5" fmla="*/ 1638396 h 2614149"/>
              <a:gd name="connsiteX6" fmla="*/ 384486 w 1851364"/>
              <a:gd name="connsiteY6" fmla="*/ 1647096 h 2614149"/>
              <a:gd name="connsiteX7" fmla="*/ 379182 w 1851364"/>
              <a:gd name="connsiteY7" fmla="*/ 1675373 h 2614149"/>
              <a:gd name="connsiteX8" fmla="*/ 379182 w 1851364"/>
              <a:gd name="connsiteY8" fmla="*/ 1736276 h 2614149"/>
              <a:gd name="connsiteX9" fmla="*/ 371227 w 1851364"/>
              <a:gd name="connsiteY9" fmla="*/ 1799354 h 2614149"/>
              <a:gd name="connsiteX10" fmla="*/ 355318 w 1851364"/>
              <a:gd name="connsiteY10" fmla="*/ 1862431 h 2614149"/>
              <a:gd name="connsiteX11" fmla="*/ 355318 w 1851364"/>
              <a:gd name="connsiteY11" fmla="*/ 1934210 h 2614149"/>
              <a:gd name="connsiteX12" fmla="*/ 328801 w 1851364"/>
              <a:gd name="connsiteY12" fmla="*/ 2003813 h 2614149"/>
              <a:gd name="connsiteX13" fmla="*/ 315543 w 1851364"/>
              <a:gd name="connsiteY13" fmla="*/ 2084292 h 2614149"/>
              <a:gd name="connsiteX14" fmla="*/ 291679 w 1851364"/>
              <a:gd name="connsiteY14" fmla="*/ 2169121 h 2614149"/>
              <a:gd name="connsiteX15" fmla="*/ 291679 w 1851364"/>
              <a:gd name="connsiteY15" fmla="*/ 2269176 h 2614149"/>
              <a:gd name="connsiteX16" fmla="*/ 278421 w 1851364"/>
              <a:gd name="connsiteY16" fmla="*/ 2334429 h 2614149"/>
              <a:gd name="connsiteX17" fmla="*/ 294330 w 1851364"/>
              <a:gd name="connsiteY17" fmla="*/ 2414908 h 2614149"/>
              <a:gd name="connsiteX18" fmla="*/ 304937 w 1851364"/>
              <a:gd name="connsiteY18" fmla="*/ 2438834 h 2614149"/>
              <a:gd name="connsiteX19" fmla="*/ 318195 w 1851364"/>
              <a:gd name="connsiteY19" fmla="*/ 2456235 h 2614149"/>
              <a:gd name="connsiteX20" fmla="*/ 368576 w 1851364"/>
              <a:gd name="connsiteY20" fmla="*/ 2493211 h 2614149"/>
              <a:gd name="connsiteX21" fmla="*/ 339408 w 1851364"/>
              <a:gd name="connsiteY21" fmla="*/ 2408382 h 2614149"/>
              <a:gd name="connsiteX22" fmla="*/ 328801 w 1851364"/>
              <a:gd name="connsiteY22" fmla="*/ 2354005 h 2614149"/>
              <a:gd name="connsiteX23" fmla="*/ 339408 w 1851364"/>
              <a:gd name="connsiteY23" fmla="*/ 2299627 h 2614149"/>
              <a:gd name="connsiteX24" fmla="*/ 347363 w 1851364"/>
              <a:gd name="connsiteY24" fmla="*/ 2184347 h 2614149"/>
              <a:gd name="connsiteX25" fmla="*/ 368576 w 1851364"/>
              <a:gd name="connsiteY25" fmla="*/ 2138670 h 2614149"/>
              <a:gd name="connsiteX26" fmla="*/ 371227 w 1851364"/>
              <a:gd name="connsiteY26" fmla="*/ 2090817 h 2614149"/>
              <a:gd name="connsiteX27" fmla="*/ 387137 w 1851364"/>
              <a:gd name="connsiteY27" fmla="*/ 2047315 h 2614149"/>
              <a:gd name="connsiteX28" fmla="*/ 392440 w 1851364"/>
              <a:gd name="connsiteY28" fmla="*/ 1999463 h 2614149"/>
              <a:gd name="connsiteX29" fmla="*/ 392440 w 1851364"/>
              <a:gd name="connsiteY29" fmla="*/ 1945085 h 2614149"/>
              <a:gd name="connsiteX30" fmla="*/ 376531 w 1851364"/>
              <a:gd name="connsiteY30" fmla="*/ 1908109 h 2614149"/>
              <a:gd name="connsiteX31" fmla="*/ 389789 w 1851364"/>
              <a:gd name="connsiteY31" fmla="*/ 1868957 h 2614149"/>
              <a:gd name="connsiteX32" fmla="*/ 400395 w 1851364"/>
              <a:gd name="connsiteY32" fmla="*/ 1805879 h 2614149"/>
              <a:gd name="connsiteX33" fmla="*/ 405698 w 1851364"/>
              <a:gd name="connsiteY33" fmla="*/ 1755851 h 2614149"/>
              <a:gd name="connsiteX34" fmla="*/ 429563 w 1851364"/>
              <a:gd name="connsiteY34" fmla="*/ 1705824 h 2614149"/>
              <a:gd name="connsiteX35" fmla="*/ 448124 w 1851364"/>
              <a:gd name="connsiteY35" fmla="*/ 1651446 h 2614149"/>
              <a:gd name="connsiteX36" fmla="*/ 448124 w 1851364"/>
              <a:gd name="connsiteY36" fmla="*/ 1618820 h 2614149"/>
              <a:gd name="connsiteX37" fmla="*/ 482596 w 1851364"/>
              <a:gd name="connsiteY37" fmla="*/ 1584018 h 2614149"/>
              <a:gd name="connsiteX38" fmla="*/ 477292 w 1851364"/>
              <a:gd name="connsiteY38" fmla="*/ 1542691 h 2614149"/>
              <a:gd name="connsiteX39" fmla="*/ 464034 w 1851364"/>
              <a:gd name="connsiteY39" fmla="*/ 1490489 h 2614149"/>
              <a:gd name="connsiteX40" fmla="*/ 625120 w 1851364"/>
              <a:gd name="connsiteY40" fmla="*/ 0 h 2614149"/>
              <a:gd name="connsiteX41" fmla="*/ 718590 w 1851364"/>
              <a:gd name="connsiteY41" fmla="*/ 6525 h 2614149"/>
              <a:gd name="connsiteX42" fmla="*/ 802116 w 1851364"/>
              <a:gd name="connsiteY42" fmla="*/ 17945 h 2614149"/>
              <a:gd name="connsiteX43" fmla="*/ 816037 w 1851364"/>
              <a:gd name="connsiteY43" fmla="*/ 39152 h 2614149"/>
              <a:gd name="connsiteX44" fmla="*/ 845868 w 1851364"/>
              <a:gd name="connsiteY44" fmla="*/ 55465 h 2614149"/>
              <a:gd name="connsiteX45" fmla="*/ 897575 w 1851364"/>
              <a:gd name="connsiteY45" fmla="*/ 88092 h 2614149"/>
              <a:gd name="connsiteX46" fmla="*/ 915473 w 1851364"/>
              <a:gd name="connsiteY46" fmla="*/ 141926 h 2614149"/>
              <a:gd name="connsiteX47" fmla="*/ 921439 w 1851364"/>
              <a:gd name="connsiteY47" fmla="*/ 200653 h 2614149"/>
              <a:gd name="connsiteX48" fmla="*/ 911496 w 1851364"/>
              <a:gd name="connsiteY48" fmla="*/ 277326 h 2614149"/>
              <a:gd name="connsiteX49" fmla="*/ 929394 w 1851364"/>
              <a:gd name="connsiteY49" fmla="*/ 278957 h 2614149"/>
              <a:gd name="connsiteX50" fmla="*/ 939338 w 1851364"/>
              <a:gd name="connsiteY50" fmla="*/ 283851 h 2614149"/>
              <a:gd name="connsiteX51" fmla="*/ 949281 w 1851364"/>
              <a:gd name="connsiteY51" fmla="*/ 308321 h 2614149"/>
              <a:gd name="connsiteX52" fmla="*/ 941327 w 1851364"/>
              <a:gd name="connsiteY52" fmla="*/ 367049 h 2614149"/>
              <a:gd name="connsiteX53" fmla="*/ 917462 w 1851364"/>
              <a:gd name="connsiteY53" fmla="*/ 409463 h 2614149"/>
              <a:gd name="connsiteX54" fmla="*/ 889620 w 1851364"/>
              <a:gd name="connsiteY54" fmla="*/ 411095 h 2614149"/>
              <a:gd name="connsiteX55" fmla="*/ 881665 w 1851364"/>
              <a:gd name="connsiteY55" fmla="*/ 419251 h 2614149"/>
              <a:gd name="connsiteX56" fmla="*/ 885642 w 1851364"/>
              <a:gd name="connsiteY56" fmla="*/ 440459 h 2614149"/>
              <a:gd name="connsiteX57" fmla="*/ 885642 w 1851364"/>
              <a:gd name="connsiteY57" fmla="*/ 441655 h 2614149"/>
              <a:gd name="connsiteX58" fmla="*/ 884052 w 1851364"/>
              <a:gd name="connsiteY58" fmla="*/ 442090 h 2614149"/>
              <a:gd name="connsiteX59" fmla="*/ 885642 w 1851364"/>
              <a:gd name="connsiteY59" fmla="*/ 445788 h 2614149"/>
              <a:gd name="connsiteX60" fmla="*/ 885642 w 1851364"/>
              <a:gd name="connsiteY60" fmla="*/ 471454 h 2614149"/>
              <a:gd name="connsiteX61" fmla="*/ 897575 w 1851364"/>
              <a:gd name="connsiteY61" fmla="*/ 508974 h 2614149"/>
              <a:gd name="connsiteX62" fmla="*/ 927406 w 1851364"/>
              <a:gd name="connsiteY62" fmla="*/ 557914 h 2614149"/>
              <a:gd name="connsiteX63" fmla="*/ 961214 w 1851364"/>
              <a:gd name="connsiteY63" fmla="*/ 574227 h 2614149"/>
              <a:gd name="connsiteX64" fmla="*/ 964272 w 1851364"/>
              <a:gd name="connsiteY64" fmla="*/ 575168 h 2614149"/>
              <a:gd name="connsiteX65" fmla="*/ 966782 w 1851364"/>
              <a:gd name="connsiteY65" fmla="*/ 577816 h 2614149"/>
              <a:gd name="connsiteX66" fmla="*/ 975930 w 1851364"/>
              <a:gd name="connsiteY66" fmla="*/ 578755 h 2614149"/>
              <a:gd name="connsiteX67" fmla="*/ 993033 w 1851364"/>
              <a:gd name="connsiteY67" fmla="*/ 584015 h 2614149"/>
              <a:gd name="connsiteX68" fmla="*/ 1022997 w 1851364"/>
              <a:gd name="connsiteY68" fmla="*/ 584015 h 2614149"/>
              <a:gd name="connsiteX69" fmla="*/ 1026138 w 1851364"/>
              <a:gd name="connsiteY69" fmla="*/ 584595 h 2614149"/>
              <a:gd name="connsiteX70" fmla="*/ 1064627 w 1851364"/>
              <a:gd name="connsiteY70" fmla="*/ 601960 h 2614149"/>
              <a:gd name="connsiteX71" fmla="*/ 1162074 w 1851364"/>
              <a:gd name="connsiteY71" fmla="*/ 623167 h 2614149"/>
              <a:gd name="connsiteX72" fmla="*/ 1324391 w 1851364"/>
              <a:gd name="connsiteY72" fmla="*/ 644276 h 2614149"/>
              <a:gd name="connsiteX73" fmla="*/ 1391206 w 1851364"/>
              <a:gd name="connsiteY73" fmla="*/ 662545 h 2614149"/>
              <a:gd name="connsiteX74" fmla="*/ 1418619 w 1851364"/>
              <a:gd name="connsiteY74" fmla="*/ 677001 h 2614149"/>
              <a:gd name="connsiteX75" fmla="*/ 1442484 w 1851364"/>
              <a:gd name="connsiteY75" fmla="*/ 693314 h 2614149"/>
              <a:gd name="connsiteX76" fmla="*/ 1524021 w 1851364"/>
              <a:gd name="connsiteY76" fmla="*/ 763461 h 2614149"/>
              <a:gd name="connsiteX77" fmla="*/ 1525663 w 1851364"/>
              <a:gd name="connsiteY77" fmla="*/ 757101 h 2614149"/>
              <a:gd name="connsiteX78" fmla="*/ 1628628 w 1851364"/>
              <a:gd name="connsiteY78" fmla="*/ 917132 h 2614149"/>
              <a:gd name="connsiteX79" fmla="*/ 1851364 w 1851364"/>
              <a:gd name="connsiteY79" fmla="*/ 1329532 h 2614149"/>
              <a:gd name="connsiteX80" fmla="*/ 1716118 w 1851364"/>
              <a:gd name="connsiteY80" fmla="*/ 1392238 h 2614149"/>
              <a:gd name="connsiteX81" fmla="*/ 1689085 w 1851364"/>
              <a:gd name="connsiteY81" fmla="*/ 1401310 h 2614149"/>
              <a:gd name="connsiteX82" fmla="*/ 1697040 w 1851364"/>
              <a:gd name="connsiteY82" fmla="*/ 1423061 h 2614149"/>
              <a:gd name="connsiteX83" fmla="*/ 1710298 w 1851364"/>
              <a:gd name="connsiteY83" fmla="*/ 1525290 h 2614149"/>
              <a:gd name="connsiteX84" fmla="*/ 1628097 w 1851364"/>
              <a:gd name="connsiteY84" fmla="*/ 1840680 h 2614149"/>
              <a:gd name="connsiteX85" fmla="*/ 1569762 w 1851364"/>
              <a:gd name="connsiteY85" fmla="*/ 1997288 h 2614149"/>
              <a:gd name="connsiteX86" fmla="*/ 1545897 w 1851364"/>
              <a:gd name="connsiteY86" fmla="*/ 2071241 h 2614149"/>
              <a:gd name="connsiteX87" fmla="*/ 1569762 w 1851364"/>
              <a:gd name="connsiteY87" fmla="*/ 2153895 h 2614149"/>
              <a:gd name="connsiteX88" fmla="*/ 1596278 w 1851364"/>
              <a:gd name="connsiteY88" fmla="*/ 2260475 h 2614149"/>
              <a:gd name="connsiteX89" fmla="*/ 1622794 w 1851364"/>
              <a:gd name="connsiteY89" fmla="*/ 2343129 h 2614149"/>
              <a:gd name="connsiteX90" fmla="*/ 1651962 w 1851364"/>
              <a:gd name="connsiteY90" fmla="*/ 2445359 h 2614149"/>
              <a:gd name="connsiteX91" fmla="*/ 1659158 w 1851364"/>
              <a:gd name="connsiteY91" fmla="*/ 2478808 h 2614149"/>
              <a:gd name="connsiteX92" fmla="*/ 1617259 w 1851364"/>
              <a:gd name="connsiteY92" fmla="*/ 2495902 h 2614149"/>
              <a:gd name="connsiteX93" fmla="*/ 925682 w 1851364"/>
              <a:gd name="connsiteY93" fmla="*/ 2614149 h 2614149"/>
              <a:gd name="connsiteX94" fmla="*/ 234105 w 1851364"/>
              <a:gd name="connsiteY94" fmla="*/ 2495902 h 2614149"/>
              <a:gd name="connsiteX95" fmla="*/ 115874 w 1851364"/>
              <a:gd name="connsiteY95" fmla="*/ 2447666 h 2614149"/>
              <a:gd name="connsiteX96" fmla="*/ 116671 w 1851364"/>
              <a:gd name="connsiteY96" fmla="*/ 2438834 h 2614149"/>
              <a:gd name="connsiteX97" fmla="*/ 114020 w 1851364"/>
              <a:gd name="connsiteY97" fmla="*/ 2338779 h 2614149"/>
              <a:gd name="connsiteX98" fmla="*/ 108717 w 1851364"/>
              <a:gd name="connsiteY98" fmla="*/ 2253950 h 2614149"/>
              <a:gd name="connsiteX99" fmla="*/ 92807 w 1851364"/>
              <a:gd name="connsiteY99" fmla="*/ 2186522 h 2614149"/>
              <a:gd name="connsiteX100" fmla="*/ 87504 w 1851364"/>
              <a:gd name="connsiteY100" fmla="*/ 2110393 h 2614149"/>
              <a:gd name="connsiteX101" fmla="*/ 76897 w 1851364"/>
              <a:gd name="connsiteY101" fmla="*/ 2038615 h 2614149"/>
              <a:gd name="connsiteX102" fmla="*/ 76897 w 1851364"/>
              <a:gd name="connsiteY102" fmla="*/ 2003813 h 2614149"/>
              <a:gd name="connsiteX103" fmla="*/ 98110 w 1851364"/>
              <a:gd name="connsiteY103" fmla="*/ 1640571 h 2614149"/>
              <a:gd name="connsiteX104" fmla="*/ 0 w 1851364"/>
              <a:gd name="connsiteY104" fmla="*/ 1594894 h 2614149"/>
              <a:gd name="connsiteX105" fmla="*/ 34471 w 1851364"/>
              <a:gd name="connsiteY105" fmla="*/ 1429586 h 2614149"/>
              <a:gd name="connsiteX106" fmla="*/ 76897 w 1851364"/>
              <a:gd name="connsiteY106" fmla="*/ 1316481 h 2614149"/>
              <a:gd name="connsiteX107" fmla="*/ 98110 w 1851364"/>
              <a:gd name="connsiteY107" fmla="*/ 1214251 h 2614149"/>
              <a:gd name="connsiteX108" fmla="*/ 97795 w 1851364"/>
              <a:gd name="connsiteY108" fmla="*/ 1214288 h 2614149"/>
              <a:gd name="connsiteX109" fmla="*/ 139475 w 1851364"/>
              <a:gd name="connsiteY109" fmla="*/ 1094621 h 2614149"/>
              <a:gd name="connsiteX110" fmla="*/ 184639 w 1851364"/>
              <a:gd name="connsiteY110" fmla="*/ 971132 h 2614149"/>
              <a:gd name="connsiteX111" fmla="*/ 237320 w 1851364"/>
              <a:gd name="connsiteY111" fmla="*/ 911912 h 2614149"/>
              <a:gd name="connsiteX112" fmla="*/ 238509 w 1851364"/>
              <a:gd name="connsiteY112" fmla="*/ 905249 h 2614149"/>
              <a:gd name="connsiteX113" fmla="*/ 343120 w 1851364"/>
              <a:gd name="connsiteY113" fmla="*/ 823168 h 2614149"/>
              <a:gd name="connsiteX114" fmla="*/ 540401 w 1851364"/>
              <a:gd name="connsiteY114" fmla="*/ 713543 h 2614149"/>
              <a:gd name="connsiteX115" fmla="*/ 559493 w 1851364"/>
              <a:gd name="connsiteY115" fmla="*/ 656120 h 2614149"/>
              <a:gd name="connsiteX116" fmla="*/ 521309 w 1851364"/>
              <a:gd name="connsiteY116" fmla="*/ 583037 h 2614149"/>
              <a:gd name="connsiteX117" fmla="*/ 520412 w 1851364"/>
              <a:gd name="connsiteY117" fmla="*/ 582300 h 2614149"/>
              <a:gd name="connsiteX118" fmla="*/ 519718 w 1851364"/>
              <a:gd name="connsiteY118" fmla="*/ 580753 h 2614149"/>
              <a:gd name="connsiteX119" fmla="*/ 507786 w 1851364"/>
              <a:gd name="connsiteY119" fmla="*/ 559545 h 2614149"/>
              <a:gd name="connsiteX120" fmla="*/ 475967 w 1851364"/>
              <a:gd name="connsiteY120" fmla="*/ 528550 h 2614149"/>
              <a:gd name="connsiteX121" fmla="*/ 450113 w 1851364"/>
              <a:gd name="connsiteY121" fmla="*/ 499186 h 2614149"/>
              <a:gd name="connsiteX122" fmla="*/ 426249 w 1851364"/>
              <a:gd name="connsiteY122" fmla="*/ 437196 h 2614149"/>
              <a:gd name="connsiteX123" fmla="*/ 408350 w 1851364"/>
              <a:gd name="connsiteY123" fmla="*/ 393150 h 2614149"/>
              <a:gd name="connsiteX124" fmla="*/ 390452 w 1851364"/>
              <a:gd name="connsiteY124" fmla="*/ 368680 h 2614149"/>
              <a:gd name="connsiteX125" fmla="*/ 374542 w 1851364"/>
              <a:gd name="connsiteY125" fmla="*/ 340948 h 2614149"/>
              <a:gd name="connsiteX126" fmla="*/ 390452 w 1851364"/>
              <a:gd name="connsiteY126" fmla="*/ 329528 h 2614149"/>
              <a:gd name="connsiteX127" fmla="*/ 390452 w 1851364"/>
              <a:gd name="connsiteY127" fmla="*/ 290376 h 2614149"/>
              <a:gd name="connsiteX128" fmla="*/ 368576 w 1851364"/>
              <a:gd name="connsiteY128" fmla="*/ 226755 h 2614149"/>
              <a:gd name="connsiteX129" fmla="*/ 364598 w 1851364"/>
              <a:gd name="connsiteY129" fmla="*/ 184340 h 2614149"/>
              <a:gd name="connsiteX130" fmla="*/ 382497 w 1851364"/>
              <a:gd name="connsiteY130" fmla="*/ 132138 h 2614149"/>
              <a:gd name="connsiteX131" fmla="*/ 414316 w 1851364"/>
              <a:gd name="connsiteY131" fmla="*/ 86460 h 2614149"/>
              <a:gd name="connsiteX132" fmla="*/ 456079 w 1851364"/>
              <a:gd name="connsiteY132" fmla="*/ 44046 h 2614149"/>
              <a:gd name="connsiteX133" fmla="*/ 509775 w 1851364"/>
              <a:gd name="connsiteY133" fmla="*/ 30995 h 2614149"/>
              <a:gd name="connsiteX134" fmla="*/ 545572 w 1851364"/>
              <a:gd name="connsiteY134" fmla="*/ 14682 h 2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851364" h="2614149">
                <a:moveTo>
                  <a:pt x="432215" y="1481788"/>
                </a:moveTo>
                <a:lnTo>
                  <a:pt x="434866" y="1512240"/>
                </a:lnTo>
                <a:lnTo>
                  <a:pt x="418957" y="1570968"/>
                </a:lnTo>
                <a:lnTo>
                  <a:pt x="408350" y="1584018"/>
                </a:lnTo>
                <a:lnTo>
                  <a:pt x="408350" y="1616645"/>
                </a:lnTo>
                <a:lnTo>
                  <a:pt x="408350" y="1638396"/>
                </a:lnTo>
                <a:lnTo>
                  <a:pt x="384486" y="1647096"/>
                </a:lnTo>
                <a:lnTo>
                  <a:pt x="379182" y="1675373"/>
                </a:lnTo>
                <a:lnTo>
                  <a:pt x="379182" y="1736276"/>
                </a:lnTo>
                <a:lnTo>
                  <a:pt x="371227" y="1799354"/>
                </a:lnTo>
                <a:lnTo>
                  <a:pt x="355318" y="1862431"/>
                </a:lnTo>
                <a:lnTo>
                  <a:pt x="355318" y="1934210"/>
                </a:lnTo>
                <a:lnTo>
                  <a:pt x="328801" y="2003813"/>
                </a:lnTo>
                <a:lnTo>
                  <a:pt x="315543" y="2084292"/>
                </a:lnTo>
                <a:lnTo>
                  <a:pt x="291679" y="2169121"/>
                </a:lnTo>
                <a:lnTo>
                  <a:pt x="291679" y="2269176"/>
                </a:lnTo>
                <a:lnTo>
                  <a:pt x="278421" y="2334429"/>
                </a:lnTo>
                <a:lnTo>
                  <a:pt x="294330" y="2414908"/>
                </a:lnTo>
                <a:lnTo>
                  <a:pt x="304937" y="2438834"/>
                </a:lnTo>
                <a:lnTo>
                  <a:pt x="318195" y="2456235"/>
                </a:lnTo>
                <a:lnTo>
                  <a:pt x="368576" y="2493211"/>
                </a:lnTo>
                <a:lnTo>
                  <a:pt x="339408" y="2408382"/>
                </a:lnTo>
                <a:lnTo>
                  <a:pt x="328801" y="2354005"/>
                </a:lnTo>
                <a:lnTo>
                  <a:pt x="339408" y="2299627"/>
                </a:lnTo>
                <a:lnTo>
                  <a:pt x="347363" y="2184347"/>
                </a:lnTo>
                <a:lnTo>
                  <a:pt x="368576" y="2138670"/>
                </a:lnTo>
                <a:lnTo>
                  <a:pt x="371227" y="2090817"/>
                </a:lnTo>
                <a:lnTo>
                  <a:pt x="387137" y="2047315"/>
                </a:lnTo>
                <a:lnTo>
                  <a:pt x="392440" y="1999463"/>
                </a:lnTo>
                <a:lnTo>
                  <a:pt x="392440" y="1945085"/>
                </a:lnTo>
                <a:lnTo>
                  <a:pt x="376531" y="1908109"/>
                </a:lnTo>
                <a:lnTo>
                  <a:pt x="389789" y="1868957"/>
                </a:lnTo>
                <a:lnTo>
                  <a:pt x="400395" y="1805879"/>
                </a:lnTo>
                <a:lnTo>
                  <a:pt x="405698" y="1755851"/>
                </a:lnTo>
                <a:lnTo>
                  <a:pt x="429563" y="1705824"/>
                </a:lnTo>
                <a:lnTo>
                  <a:pt x="448124" y="1651446"/>
                </a:lnTo>
                <a:lnTo>
                  <a:pt x="448124" y="1618820"/>
                </a:lnTo>
                <a:lnTo>
                  <a:pt x="482596" y="1584018"/>
                </a:lnTo>
                <a:lnTo>
                  <a:pt x="477292" y="1542691"/>
                </a:lnTo>
                <a:lnTo>
                  <a:pt x="464034" y="1490489"/>
                </a:lnTo>
                <a:close/>
                <a:moveTo>
                  <a:pt x="625120" y="0"/>
                </a:moveTo>
                <a:lnTo>
                  <a:pt x="718590" y="6525"/>
                </a:lnTo>
                <a:lnTo>
                  <a:pt x="802116" y="17945"/>
                </a:lnTo>
                <a:lnTo>
                  <a:pt x="816037" y="39152"/>
                </a:lnTo>
                <a:lnTo>
                  <a:pt x="845868" y="55465"/>
                </a:lnTo>
                <a:lnTo>
                  <a:pt x="897575" y="88092"/>
                </a:lnTo>
                <a:lnTo>
                  <a:pt x="915473" y="141926"/>
                </a:lnTo>
                <a:lnTo>
                  <a:pt x="921439" y="200653"/>
                </a:lnTo>
                <a:lnTo>
                  <a:pt x="911496" y="277326"/>
                </a:lnTo>
                <a:lnTo>
                  <a:pt x="929394" y="278957"/>
                </a:lnTo>
                <a:lnTo>
                  <a:pt x="939338" y="283851"/>
                </a:lnTo>
                <a:lnTo>
                  <a:pt x="949281" y="308321"/>
                </a:lnTo>
                <a:lnTo>
                  <a:pt x="941327" y="367049"/>
                </a:lnTo>
                <a:lnTo>
                  <a:pt x="917462" y="409463"/>
                </a:lnTo>
                <a:lnTo>
                  <a:pt x="889620" y="411095"/>
                </a:lnTo>
                <a:lnTo>
                  <a:pt x="881665" y="419251"/>
                </a:lnTo>
                <a:lnTo>
                  <a:pt x="885642" y="440459"/>
                </a:lnTo>
                <a:lnTo>
                  <a:pt x="885642" y="441655"/>
                </a:lnTo>
                <a:lnTo>
                  <a:pt x="884052" y="442090"/>
                </a:lnTo>
                <a:lnTo>
                  <a:pt x="885642" y="445788"/>
                </a:lnTo>
                <a:lnTo>
                  <a:pt x="885642" y="471454"/>
                </a:lnTo>
                <a:lnTo>
                  <a:pt x="897575" y="508974"/>
                </a:lnTo>
                <a:lnTo>
                  <a:pt x="927406" y="557914"/>
                </a:lnTo>
                <a:lnTo>
                  <a:pt x="961214" y="574227"/>
                </a:lnTo>
                <a:lnTo>
                  <a:pt x="964272" y="575168"/>
                </a:lnTo>
                <a:lnTo>
                  <a:pt x="966782" y="577816"/>
                </a:lnTo>
                <a:lnTo>
                  <a:pt x="975930" y="578755"/>
                </a:lnTo>
                <a:lnTo>
                  <a:pt x="993033" y="584015"/>
                </a:lnTo>
                <a:lnTo>
                  <a:pt x="1022997" y="584015"/>
                </a:lnTo>
                <a:lnTo>
                  <a:pt x="1026138" y="584595"/>
                </a:lnTo>
                <a:lnTo>
                  <a:pt x="1064627" y="601960"/>
                </a:lnTo>
                <a:lnTo>
                  <a:pt x="1162074" y="623167"/>
                </a:lnTo>
                <a:lnTo>
                  <a:pt x="1324391" y="644276"/>
                </a:lnTo>
                <a:lnTo>
                  <a:pt x="1391206" y="662545"/>
                </a:lnTo>
                <a:lnTo>
                  <a:pt x="1418619" y="677001"/>
                </a:lnTo>
                <a:lnTo>
                  <a:pt x="1442484" y="693314"/>
                </a:lnTo>
                <a:lnTo>
                  <a:pt x="1524021" y="763461"/>
                </a:lnTo>
                <a:lnTo>
                  <a:pt x="1525663" y="757101"/>
                </a:lnTo>
                <a:lnTo>
                  <a:pt x="1628628" y="917132"/>
                </a:lnTo>
                <a:lnTo>
                  <a:pt x="1851364" y="1329532"/>
                </a:lnTo>
                <a:lnTo>
                  <a:pt x="1716118" y="1392238"/>
                </a:lnTo>
                <a:lnTo>
                  <a:pt x="1689085" y="1401310"/>
                </a:lnTo>
                <a:lnTo>
                  <a:pt x="1697040" y="1423061"/>
                </a:lnTo>
                <a:lnTo>
                  <a:pt x="1710298" y="1525290"/>
                </a:lnTo>
                <a:lnTo>
                  <a:pt x="1628097" y="1840680"/>
                </a:lnTo>
                <a:lnTo>
                  <a:pt x="1569762" y="1997288"/>
                </a:lnTo>
                <a:lnTo>
                  <a:pt x="1545897" y="2071241"/>
                </a:lnTo>
                <a:lnTo>
                  <a:pt x="1569762" y="2153895"/>
                </a:lnTo>
                <a:lnTo>
                  <a:pt x="1596278" y="2260475"/>
                </a:lnTo>
                <a:lnTo>
                  <a:pt x="1622794" y="2343129"/>
                </a:lnTo>
                <a:lnTo>
                  <a:pt x="1651962" y="2445359"/>
                </a:lnTo>
                <a:lnTo>
                  <a:pt x="1659158" y="2478808"/>
                </a:lnTo>
                <a:lnTo>
                  <a:pt x="1617259" y="2495902"/>
                </a:lnTo>
                <a:cubicBezTo>
                  <a:pt x="1404696" y="2572044"/>
                  <a:pt x="1170995" y="2614149"/>
                  <a:pt x="925682" y="2614149"/>
                </a:cubicBezTo>
                <a:cubicBezTo>
                  <a:pt x="680369" y="2614149"/>
                  <a:pt x="446668" y="2572044"/>
                  <a:pt x="234105" y="2495902"/>
                </a:cubicBezTo>
                <a:lnTo>
                  <a:pt x="115874" y="2447666"/>
                </a:lnTo>
                <a:lnTo>
                  <a:pt x="116671" y="2438834"/>
                </a:lnTo>
                <a:cubicBezTo>
                  <a:pt x="115787" y="2405482"/>
                  <a:pt x="114904" y="2372131"/>
                  <a:pt x="114020" y="2338779"/>
                </a:cubicBezTo>
                <a:lnTo>
                  <a:pt x="108717" y="2253950"/>
                </a:lnTo>
                <a:lnTo>
                  <a:pt x="92807" y="2186522"/>
                </a:lnTo>
                <a:lnTo>
                  <a:pt x="87504" y="2110393"/>
                </a:lnTo>
                <a:lnTo>
                  <a:pt x="76897" y="2038615"/>
                </a:lnTo>
                <a:lnTo>
                  <a:pt x="76897" y="2003813"/>
                </a:lnTo>
                <a:lnTo>
                  <a:pt x="98110" y="1640571"/>
                </a:lnTo>
                <a:lnTo>
                  <a:pt x="0" y="1594894"/>
                </a:lnTo>
                <a:lnTo>
                  <a:pt x="34471" y="1429586"/>
                </a:lnTo>
                <a:lnTo>
                  <a:pt x="76897" y="1316481"/>
                </a:lnTo>
                <a:lnTo>
                  <a:pt x="98110" y="1214251"/>
                </a:lnTo>
                <a:lnTo>
                  <a:pt x="97795" y="1214288"/>
                </a:lnTo>
                <a:lnTo>
                  <a:pt x="139475" y="1094621"/>
                </a:lnTo>
                <a:lnTo>
                  <a:pt x="184639" y="971132"/>
                </a:lnTo>
                <a:lnTo>
                  <a:pt x="237320" y="911912"/>
                </a:lnTo>
                <a:lnTo>
                  <a:pt x="238509" y="905249"/>
                </a:lnTo>
                <a:lnTo>
                  <a:pt x="343120" y="823168"/>
                </a:lnTo>
                <a:lnTo>
                  <a:pt x="540401" y="713543"/>
                </a:lnTo>
                <a:lnTo>
                  <a:pt x="559493" y="656120"/>
                </a:lnTo>
                <a:lnTo>
                  <a:pt x="521309" y="583037"/>
                </a:lnTo>
                <a:lnTo>
                  <a:pt x="520412" y="582300"/>
                </a:lnTo>
                <a:lnTo>
                  <a:pt x="519718" y="580753"/>
                </a:lnTo>
                <a:lnTo>
                  <a:pt x="507786" y="559545"/>
                </a:lnTo>
                <a:lnTo>
                  <a:pt x="475967" y="528550"/>
                </a:lnTo>
                <a:lnTo>
                  <a:pt x="450113" y="499186"/>
                </a:lnTo>
                <a:lnTo>
                  <a:pt x="426249" y="437196"/>
                </a:lnTo>
                <a:lnTo>
                  <a:pt x="408350" y="393150"/>
                </a:lnTo>
                <a:lnTo>
                  <a:pt x="390452" y="368680"/>
                </a:lnTo>
                <a:lnTo>
                  <a:pt x="374542" y="340948"/>
                </a:lnTo>
                <a:lnTo>
                  <a:pt x="390452" y="329528"/>
                </a:lnTo>
                <a:lnTo>
                  <a:pt x="390452" y="290376"/>
                </a:lnTo>
                <a:lnTo>
                  <a:pt x="368576" y="226755"/>
                </a:lnTo>
                <a:lnTo>
                  <a:pt x="364598" y="184340"/>
                </a:lnTo>
                <a:lnTo>
                  <a:pt x="382497" y="132138"/>
                </a:lnTo>
                <a:lnTo>
                  <a:pt x="414316" y="86460"/>
                </a:lnTo>
                <a:lnTo>
                  <a:pt x="456079" y="44046"/>
                </a:lnTo>
                <a:lnTo>
                  <a:pt x="509775" y="30995"/>
                </a:lnTo>
                <a:lnTo>
                  <a:pt x="545572" y="14682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EC174-C5D2-F900-9E20-A36D0234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869" r="287" b="5000"/>
          <a:stretch>
            <a:fillRect/>
          </a:stretch>
        </p:blipFill>
        <p:spPr bwMode="auto">
          <a:xfrm>
            <a:off x="5046233" y="2720051"/>
            <a:ext cx="2132490" cy="2494344"/>
          </a:xfrm>
          <a:custGeom>
            <a:avLst/>
            <a:gdLst>
              <a:gd name="connsiteX0" fmla="*/ 1195932 w 2132490"/>
              <a:gd name="connsiteY0" fmla="*/ 0 h 2494344"/>
              <a:gd name="connsiteX1" fmla="*/ 1364395 w 2132490"/>
              <a:gd name="connsiteY1" fmla="*/ 95958 h 2494344"/>
              <a:gd name="connsiteX2" fmla="*/ 1446220 w 2132490"/>
              <a:gd name="connsiteY2" fmla="*/ 159930 h 2494344"/>
              <a:gd name="connsiteX3" fmla="*/ 1600244 w 2132490"/>
              <a:gd name="connsiteY3" fmla="*/ 365554 h 2494344"/>
              <a:gd name="connsiteX4" fmla="*/ 1667629 w 2132490"/>
              <a:gd name="connsiteY4" fmla="*/ 493497 h 2494344"/>
              <a:gd name="connsiteX5" fmla="*/ 1667629 w 2132490"/>
              <a:gd name="connsiteY5" fmla="*/ 607733 h 2494344"/>
              <a:gd name="connsiteX6" fmla="*/ 1792773 w 2132490"/>
              <a:gd name="connsiteY6" fmla="*/ 904746 h 2494344"/>
              <a:gd name="connsiteX7" fmla="*/ 1884225 w 2132490"/>
              <a:gd name="connsiteY7" fmla="*/ 1201758 h 2494344"/>
              <a:gd name="connsiteX8" fmla="*/ 1956423 w 2132490"/>
              <a:gd name="connsiteY8" fmla="*/ 1347979 h 2494344"/>
              <a:gd name="connsiteX9" fmla="*/ 2038248 w 2132490"/>
              <a:gd name="connsiteY9" fmla="*/ 1439368 h 2494344"/>
              <a:gd name="connsiteX10" fmla="*/ 2100820 w 2132490"/>
              <a:gd name="connsiteY10" fmla="*/ 1517048 h 2494344"/>
              <a:gd name="connsiteX11" fmla="*/ 2129700 w 2132490"/>
              <a:gd name="connsiteY11" fmla="*/ 1558173 h 2494344"/>
              <a:gd name="connsiteX12" fmla="*/ 2132490 w 2132490"/>
              <a:gd name="connsiteY12" fmla="*/ 2180781 h 2494344"/>
              <a:gd name="connsiteX13" fmla="*/ 2043145 w 2132490"/>
              <a:gd name="connsiteY13" fmla="*/ 2237364 h 2494344"/>
              <a:gd name="connsiteX14" fmla="*/ 1049767 w 2132490"/>
              <a:gd name="connsiteY14" fmla="*/ 2494344 h 2494344"/>
              <a:gd name="connsiteX15" fmla="*/ 56390 w 2132490"/>
              <a:gd name="connsiteY15" fmla="*/ 2237364 h 2494344"/>
              <a:gd name="connsiteX16" fmla="*/ 0 w 2132490"/>
              <a:gd name="connsiteY16" fmla="*/ 2201652 h 2494344"/>
              <a:gd name="connsiteX17" fmla="*/ 2250 w 2132490"/>
              <a:gd name="connsiteY17" fmla="*/ 1827769 h 2494344"/>
              <a:gd name="connsiteX18" fmla="*/ 137021 w 2132490"/>
              <a:gd name="connsiteY18" fmla="*/ 1626714 h 2494344"/>
              <a:gd name="connsiteX19" fmla="*/ 185153 w 2132490"/>
              <a:gd name="connsiteY19" fmla="*/ 1549034 h 2494344"/>
              <a:gd name="connsiteX20" fmla="*/ 228472 w 2132490"/>
              <a:gd name="connsiteY20" fmla="*/ 1521617 h 2494344"/>
              <a:gd name="connsiteX21" fmla="*/ 252538 w 2132490"/>
              <a:gd name="connsiteY21" fmla="*/ 1489631 h 2494344"/>
              <a:gd name="connsiteX22" fmla="*/ 343990 w 2132490"/>
              <a:gd name="connsiteY22" fmla="*/ 1453076 h 2494344"/>
              <a:gd name="connsiteX23" fmla="*/ 459508 w 2132490"/>
              <a:gd name="connsiteY23" fmla="*/ 1421090 h 2494344"/>
              <a:gd name="connsiteX24" fmla="*/ 531706 w 2132490"/>
              <a:gd name="connsiteY24" fmla="*/ 1329702 h 2494344"/>
              <a:gd name="connsiteX25" fmla="*/ 579838 w 2132490"/>
              <a:gd name="connsiteY25" fmla="*/ 1050967 h 2494344"/>
              <a:gd name="connsiteX26" fmla="*/ 608718 w 2132490"/>
              <a:gd name="connsiteY26" fmla="*/ 804218 h 2494344"/>
              <a:gd name="connsiteX27" fmla="*/ 608718 w 2132490"/>
              <a:gd name="connsiteY27" fmla="*/ 566608 h 2494344"/>
              <a:gd name="connsiteX28" fmla="*/ 608718 w 2132490"/>
              <a:gd name="connsiteY28" fmla="*/ 324429 h 2494344"/>
              <a:gd name="connsiteX29" fmla="*/ 690542 w 2132490"/>
              <a:gd name="connsiteY29" fmla="*/ 159930 h 2494344"/>
              <a:gd name="connsiteX30" fmla="*/ 781994 w 2132490"/>
              <a:gd name="connsiteY30" fmla="*/ 73111 h 2494344"/>
              <a:gd name="connsiteX31" fmla="*/ 907138 w 2132490"/>
              <a:gd name="connsiteY31" fmla="*/ 41125 h 2494344"/>
              <a:gd name="connsiteX32" fmla="*/ 1017843 w 2132490"/>
              <a:gd name="connsiteY32" fmla="*/ 36555 h 24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2490" h="2494344">
                <a:moveTo>
                  <a:pt x="1195932" y="0"/>
                </a:moveTo>
                <a:lnTo>
                  <a:pt x="1364395" y="95958"/>
                </a:lnTo>
                <a:lnTo>
                  <a:pt x="1446220" y="159930"/>
                </a:lnTo>
                <a:lnTo>
                  <a:pt x="1600244" y="365554"/>
                </a:lnTo>
                <a:lnTo>
                  <a:pt x="1667629" y="493497"/>
                </a:lnTo>
                <a:lnTo>
                  <a:pt x="1667629" y="607733"/>
                </a:lnTo>
                <a:lnTo>
                  <a:pt x="1792773" y="904746"/>
                </a:lnTo>
                <a:lnTo>
                  <a:pt x="1884225" y="1201758"/>
                </a:lnTo>
                <a:lnTo>
                  <a:pt x="1956423" y="1347979"/>
                </a:lnTo>
                <a:lnTo>
                  <a:pt x="2038248" y="1439368"/>
                </a:lnTo>
                <a:lnTo>
                  <a:pt x="2100820" y="1517048"/>
                </a:lnTo>
                <a:lnTo>
                  <a:pt x="2129700" y="1558173"/>
                </a:lnTo>
                <a:lnTo>
                  <a:pt x="2132490" y="2180781"/>
                </a:lnTo>
                <a:lnTo>
                  <a:pt x="2043145" y="2237364"/>
                </a:lnTo>
                <a:cubicBezTo>
                  <a:pt x="1759580" y="2399608"/>
                  <a:pt x="1417737" y="2494344"/>
                  <a:pt x="1049767" y="2494344"/>
                </a:cubicBezTo>
                <a:cubicBezTo>
                  <a:pt x="681798" y="2494344"/>
                  <a:pt x="339955" y="2399608"/>
                  <a:pt x="56390" y="2237364"/>
                </a:cubicBezTo>
                <a:lnTo>
                  <a:pt x="0" y="2201652"/>
                </a:lnTo>
                <a:lnTo>
                  <a:pt x="2250" y="1827769"/>
                </a:lnTo>
                <a:lnTo>
                  <a:pt x="137021" y="1626714"/>
                </a:lnTo>
                <a:lnTo>
                  <a:pt x="185153" y="1549034"/>
                </a:lnTo>
                <a:lnTo>
                  <a:pt x="228472" y="1521617"/>
                </a:lnTo>
                <a:lnTo>
                  <a:pt x="252538" y="1489631"/>
                </a:lnTo>
                <a:lnTo>
                  <a:pt x="343990" y="1453076"/>
                </a:lnTo>
                <a:lnTo>
                  <a:pt x="459508" y="1421090"/>
                </a:lnTo>
                <a:lnTo>
                  <a:pt x="531706" y="1329702"/>
                </a:lnTo>
                <a:lnTo>
                  <a:pt x="579838" y="1050967"/>
                </a:lnTo>
                <a:lnTo>
                  <a:pt x="608718" y="804218"/>
                </a:lnTo>
                <a:lnTo>
                  <a:pt x="608718" y="566608"/>
                </a:lnTo>
                <a:lnTo>
                  <a:pt x="608718" y="324429"/>
                </a:lnTo>
                <a:lnTo>
                  <a:pt x="690542" y="159930"/>
                </a:lnTo>
                <a:lnTo>
                  <a:pt x="781994" y="73111"/>
                </a:lnTo>
                <a:lnTo>
                  <a:pt x="907138" y="41125"/>
                </a:lnTo>
                <a:lnTo>
                  <a:pt x="1017843" y="365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4EC10-FA67-F296-06A1-63EFCE3A2490}"/>
              </a:ext>
            </a:extLst>
          </p:cNvPr>
          <p:cNvSpPr txBox="1"/>
          <p:nvPr/>
        </p:nvSpPr>
        <p:spPr>
          <a:xfrm>
            <a:off x="4874799" y="6858000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64282-E1DD-C5AB-BAB9-F555A2BC2EFF}"/>
              </a:ext>
            </a:extLst>
          </p:cNvPr>
          <p:cNvSpPr txBox="1"/>
          <p:nvPr/>
        </p:nvSpPr>
        <p:spPr>
          <a:xfrm>
            <a:off x="8983707" y="6858000"/>
            <a:ext cx="187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Симаков Максим</a:t>
            </a:r>
          </a:p>
          <a:p>
            <a:pPr algn="ctr"/>
            <a:r>
              <a:rPr lang="ru-RU" dirty="0"/>
              <a:t>Аналитик</a:t>
            </a:r>
            <a:br>
              <a:rPr lang="ru-RU" dirty="0"/>
            </a:br>
            <a:r>
              <a:rPr lang="ru-RU" dirty="0"/>
              <a:t>Спикер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ADE6F-E1E0-C9D1-EEA7-C0DD25E8F570}"/>
              </a:ext>
            </a:extLst>
          </p:cNvPr>
          <p:cNvSpPr txBox="1"/>
          <p:nvPr/>
        </p:nvSpPr>
        <p:spPr>
          <a:xfrm>
            <a:off x="1390726" y="6858000"/>
            <a:ext cx="172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E404E-32F7-6682-AB16-2C06728392E8}"/>
              </a:ext>
            </a:extLst>
          </p:cNvPr>
          <p:cNvSpPr txBox="1"/>
          <p:nvPr/>
        </p:nvSpPr>
        <p:spPr>
          <a:xfrm>
            <a:off x="2694650" y="110793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13" name="Стрелка: изогнутая 12">
            <a:extLst>
              <a:ext uri="{FF2B5EF4-FFF2-40B4-BE49-F238E27FC236}">
                <a16:creationId xmlns:a16="http://schemas.microsoft.com/office/drawing/2014/main" id="{F0D4E319-D193-B8F9-2C62-7990C6C64055}"/>
              </a:ext>
            </a:extLst>
          </p:cNvPr>
          <p:cNvSpPr/>
          <p:nvPr/>
        </p:nvSpPr>
        <p:spPr>
          <a:xfrm>
            <a:off x="616146" y="555710"/>
            <a:ext cx="2021840" cy="810228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BCBDD-2061-3349-FDDB-805C221AB96D}"/>
              </a:ext>
            </a:extLst>
          </p:cNvPr>
          <p:cNvSpPr txBox="1"/>
          <p:nvPr/>
        </p:nvSpPr>
        <p:spPr>
          <a:xfrm>
            <a:off x="3607464" y="1200682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B836F-AA40-8FC6-380F-A2EC0A967D59}"/>
              </a:ext>
            </a:extLst>
          </p:cNvPr>
          <p:cNvSpPr txBox="1"/>
          <p:nvPr/>
        </p:nvSpPr>
        <p:spPr>
          <a:xfrm>
            <a:off x="-9219889" y="1202345"/>
            <a:ext cx="9570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Команда первокурсников занимающуюся разработкой элементов вентиляционных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0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18932C-A8B0-1F60-72F4-D72F7B969C60}"/>
              </a:ext>
            </a:extLst>
          </p:cNvPr>
          <p:cNvSpPr/>
          <p:nvPr/>
        </p:nvSpPr>
        <p:spPr>
          <a:xfrm>
            <a:off x="0" y="0"/>
            <a:ext cx="12192000" cy="37084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58E16FB-4F52-5EBE-9D60-F3132FC3D20B}"/>
              </a:ext>
            </a:extLst>
          </p:cNvPr>
          <p:cNvSpPr/>
          <p:nvPr/>
        </p:nvSpPr>
        <p:spPr>
          <a:xfrm>
            <a:off x="8163362" y="2208391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0367F03-7445-21D8-8E41-4B7207EB3CA5}"/>
              </a:ext>
            </a:extLst>
          </p:cNvPr>
          <p:cNvSpPr/>
          <p:nvPr/>
        </p:nvSpPr>
        <p:spPr>
          <a:xfrm>
            <a:off x="4319286" y="220497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052FCA2-A302-1E12-0F2A-110E1F1A217E}"/>
              </a:ext>
            </a:extLst>
          </p:cNvPr>
          <p:cNvSpPr/>
          <p:nvPr/>
        </p:nvSpPr>
        <p:spPr>
          <a:xfrm>
            <a:off x="475210" y="220497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04057-D1FA-4ED4-84B6-C209ADF4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7583" r="10242" b="3598"/>
          <a:stretch>
            <a:fillRect/>
          </a:stretch>
        </p:blipFill>
        <p:spPr bwMode="auto">
          <a:xfrm>
            <a:off x="8857353" y="2542892"/>
            <a:ext cx="2132390" cy="2671505"/>
          </a:xfrm>
          <a:custGeom>
            <a:avLst/>
            <a:gdLst>
              <a:gd name="connsiteX0" fmla="*/ 473982 w 2132390"/>
              <a:gd name="connsiteY0" fmla="*/ 2064979 h 2671505"/>
              <a:gd name="connsiteX1" fmla="*/ 438727 w 2132390"/>
              <a:gd name="connsiteY1" fmla="*/ 2125365 h 2671505"/>
              <a:gd name="connsiteX2" fmla="*/ 454396 w 2132390"/>
              <a:gd name="connsiteY2" fmla="*/ 2142618 h 2671505"/>
              <a:gd name="connsiteX3" fmla="*/ 403472 w 2132390"/>
              <a:gd name="connsiteY3" fmla="*/ 2181438 h 2671505"/>
              <a:gd name="connsiteX4" fmla="*/ 442644 w 2132390"/>
              <a:gd name="connsiteY4" fmla="*/ 2215944 h 2671505"/>
              <a:gd name="connsiteX5" fmla="*/ 454396 w 2132390"/>
              <a:gd name="connsiteY5" fmla="*/ 2328089 h 2671505"/>
              <a:gd name="connsiteX6" fmla="*/ 477899 w 2132390"/>
              <a:gd name="connsiteY6" fmla="*/ 2267703 h 2671505"/>
              <a:gd name="connsiteX7" fmla="*/ 481817 w 2132390"/>
              <a:gd name="connsiteY7" fmla="*/ 2224570 h 2671505"/>
              <a:gd name="connsiteX8" fmla="*/ 536657 w 2132390"/>
              <a:gd name="connsiteY8" fmla="*/ 2194377 h 2671505"/>
              <a:gd name="connsiteX9" fmla="*/ 489651 w 2132390"/>
              <a:gd name="connsiteY9" fmla="*/ 2073606 h 2671505"/>
              <a:gd name="connsiteX10" fmla="*/ 1702679 w 2132390"/>
              <a:gd name="connsiteY10" fmla="*/ 1939894 h 2671505"/>
              <a:gd name="connsiteX11" fmla="*/ 1673953 w 2132390"/>
              <a:gd name="connsiteY11" fmla="*/ 1948520 h 2671505"/>
              <a:gd name="connsiteX12" fmla="*/ 1656979 w 2132390"/>
              <a:gd name="connsiteY12" fmla="*/ 2064979 h 2671505"/>
              <a:gd name="connsiteX13" fmla="*/ 1647838 w 2132390"/>
              <a:gd name="connsiteY13" fmla="*/ 2191501 h 2671505"/>
              <a:gd name="connsiteX14" fmla="*/ 1643921 w 2132390"/>
              <a:gd name="connsiteY14" fmla="*/ 2273454 h 2671505"/>
              <a:gd name="connsiteX15" fmla="*/ 1656979 w 2132390"/>
              <a:gd name="connsiteY15" fmla="*/ 2394225 h 2671505"/>
              <a:gd name="connsiteX16" fmla="*/ 1664393 w 2132390"/>
              <a:gd name="connsiteY16" fmla="*/ 2396947 h 2671505"/>
              <a:gd name="connsiteX17" fmla="*/ 1664813 w 2132390"/>
              <a:gd name="connsiteY17" fmla="*/ 2401415 h 2671505"/>
              <a:gd name="connsiteX18" fmla="*/ 1667106 w 2132390"/>
              <a:gd name="connsiteY18" fmla="*/ 2397942 h 2671505"/>
              <a:gd name="connsiteX19" fmla="*/ 1684399 w 2132390"/>
              <a:gd name="connsiteY19" fmla="*/ 2404289 h 2671505"/>
              <a:gd name="connsiteX20" fmla="*/ 1732711 w 2132390"/>
              <a:gd name="connsiteY20" fmla="*/ 2328088 h 2671505"/>
              <a:gd name="connsiteX21" fmla="*/ 1710514 w 2132390"/>
              <a:gd name="connsiteY21" fmla="*/ 2305084 h 2671505"/>
              <a:gd name="connsiteX22" fmla="*/ 1715737 w 2132390"/>
              <a:gd name="connsiteY22" fmla="*/ 2211630 h 2671505"/>
              <a:gd name="connsiteX23" fmla="*/ 1760132 w 2132390"/>
              <a:gd name="connsiteY23" fmla="*/ 2175686 h 2671505"/>
              <a:gd name="connsiteX24" fmla="*/ 1737934 w 2132390"/>
              <a:gd name="connsiteY24" fmla="*/ 2095172 h 2671505"/>
              <a:gd name="connsiteX25" fmla="*/ 1719654 w 2132390"/>
              <a:gd name="connsiteY25" fmla="*/ 1960022 h 2671505"/>
              <a:gd name="connsiteX26" fmla="*/ 1715873 w 2132390"/>
              <a:gd name="connsiteY26" fmla="*/ 1955539 h 2671505"/>
              <a:gd name="connsiteX27" fmla="*/ 1715737 w 2132390"/>
              <a:gd name="connsiteY27" fmla="*/ 1952834 h 2671505"/>
              <a:gd name="connsiteX28" fmla="*/ 1713592 w 2132390"/>
              <a:gd name="connsiteY28" fmla="*/ 1952834 h 2671505"/>
              <a:gd name="connsiteX29" fmla="*/ 1190831 w 2132390"/>
              <a:gd name="connsiteY29" fmla="*/ 0 h 2671505"/>
              <a:gd name="connsiteX30" fmla="*/ 1239796 w 2132390"/>
              <a:gd name="connsiteY30" fmla="*/ 0 h 2671505"/>
              <a:gd name="connsiteX31" fmla="*/ 1303451 w 2132390"/>
              <a:gd name="connsiteY31" fmla="*/ 0 h 2671505"/>
              <a:gd name="connsiteX32" fmla="*/ 1338706 w 2132390"/>
              <a:gd name="connsiteY32" fmla="*/ 11862 h 2671505"/>
              <a:gd name="connsiteX33" fmla="*/ 1409215 w 2132390"/>
              <a:gd name="connsiteY33" fmla="*/ 43133 h 2671505"/>
              <a:gd name="connsiteX34" fmla="*/ 1450346 w 2132390"/>
              <a:gd name="connsiteY34" fmla="*/ 73326 h 2671505"/>
              <a:gd name="connsiteX35" fmla="*/ 1483642 w 2132390"/>
              <a:gd name="connsiteY35" fmla="*/ 113224 h 2671505"/>
              <a:gd name="connsiteX36" fmla="*/ 1502457 w 2132390"/>
              <a:gd name="connsiteY36" fmla="*/ 140245 h 2671505"/>
              <a:gd name="connsiteX37" fmla="*/ 1522222 w 2132390"/>
              <a:gd name="connsiteY37" fmla="*/ 249066 h 2671505"/>
              <a:gd name="connsiteX38" fmla="*/ 1523547 w 2132390"/>
              <a:gd name="connsiteY38" fmla="*/ 265322 h 2671505"/>
              <a:gd name="connsiteX39" fmla="*/ 1522936 w 2132390"/>
              <a:gd name="connsiteY39" fmla="*/ 284155 h 2671505"/>
              <a:gd name="connsiteX40" fmla="*/ 1516938 w 2132390"/>
              <a:gd name="connsiteY40" fmla="*/ 296538 h 2671505"/>
              <a:gd name="connsiteX41" fmla="*/ 1516938 w 2132390"/>
              <a:gd name="connsiteY41" fmla="*/ 325652 h 2671505"/>
              <a:gd name="connsiteX42" fmla="*/ 1513021 w 2132390"/>
              <a:gd name="connsiteY42" fmla="*/ 389273 h 2671505"/>
              <a:gd name="connsiteX43" fmla="*/ 1492456 w 2132390"/>
              <a:gd name="connsiteY43" fmla="*/ 423779 h 2671505"/>
              <a:gd name="connsiteX44" fmla="*/ 1503228 w 2132390"/>
              <a:gd name="connsiteY44" fmla="*/ 420544 h 2671505"/>
              <a:gd name="connsiteX45" fmla="*/ 1516938 w 2132390"/>
              <a:gd name="connsiteY45" fmla="*/ 427014 h 2671505"/>
              <a:gd name="connsiteX46" fmla="*/ 1526731 w 2132390"/>
              <a:gd name="connsiteY46" fmla="*/ 464755 h 2671505"/>
              <a:gd name="connsiteX47" fmla="*/ 1508125 w 2132390"/>
              <a:gd name="connsiteY47" fmla="*/ 560726 h 2671505"/>
              <a:gd name="connsiteX48" fmla="*/ 1456628 w 2132390"/>
              <a:gd name="connsiteY48" fmla="*/ 620522 h 2671505"/>
              <a:gd name="connsiteX49" fmla="*/ 1451325 w 2132390"/>
              <a:gd name="connsiteY49" fmla="*/ 622190 h 2671505"/>
              <a:gd name="connsiteX50" fmla="*/ 1518897 w 2132390"/>
              <a:gd name="connsiteY50" fmla="*/ 659931 h 2671505"/>
              <a:gd name="connsiteX51" fmla="*/ 1537504 w 2132390"/>
              <a:gd name="connsiteY51" fmla="*/ 686889 h 2671505"/>
              <a:gd name="connsiteX52" fmla="*/ 1547297 w 2132390"/>
              <a:gd name="connsiteY52" fmla="*/ 722473 h 2671505"/>
              <a:gd name="connsiteX53" fmla="*/ 1605076 w 2132390"/>
              <a:gd name="connsiteY53" fmla="*/ 785016 h 2671505"/>
              <a:gd name="connsiteX54" fmla="*/ 1620744 w 2132390"/>
              <a:gd name="connsiteY54" fmla="*/ 818444 h 2671505"/>
              <a:gd name="connsiteX55" fmla="*/ 1640330 w 2132390"/>
              <a:gd name="connsiteY55" fmla="*/ 914414 h 2671505"/>
              <a:gd name="connsiteX56" fmla="*/ 1648165 w 2132390"/>
              <a:gd name="connsiteY56" fmla="*/ 992053 h 2671505"/>
              <a:gd name="connsiteX57" fmla="*/ 1709861 w 2132390"/>
              <a:gd name="connsiteY57" fmla="*/ 1026559 h 2671505"/>
              <a:gd name="connsiteX58" fmla="*/ 1799957 w 2132390"/>
              <a:gd name="connsiteY58" fmla="*/ 1079397 h 2671505"/>
              <a:gd name="connsiteX59" fmla="*/ 1845984 w 2132390"/>
              <a:gd name="connsiteY59" fmla="*/ 1153801 h 2671505"/>
              <a:gd name="connsiteX60" fmla="*/ 1848710 w 2132390"/>
              <a:gd name="connsiteY60" fmla="*/ 1151433 h 2671505"/>
              <a:gd name="connsiteX61" fmla="*/ 1907680 w 2132390"/>
              <a:gd name="connsiteY61" fmla="*/ 1275650 h 2671505"/>
              <a:gd name="connsiteX62" fmla="*/ 2042604 w 2132390"/>
              <a:gd name="connsiteY62" fmla="*/ 1751740 h 2671505"/>
              <a:gd name="connsiteX63" fmla="*/ 2042171 w 2132390"/>
              <a:gd name="connsiteY63" fmla="*/ 1751548 h 2671505"/>
              <a:gd name="connsiteX64" fmla="*/ 2060451 w 2132390"/>
              <a:gd name="connsiteY64" fmla="*/ 1852191 h 2671505"/>
              <a:gd name="connsiteX65" fmla="*/ 2102234 w 2132390"/>
              <a:gd name="connsiteY65" fmla="*/ 2013220 h 2671505"/>
              <a:gd name="connsiteX66" fmla="*/ 2108763 w 2132390"/>
              <a:gd name="connsiteY66" fmla="*/ 2108111 h 2671505"/>
              <a:gd name="connsiteX67" fmla="*/ 2132390 w 2132390"/>
              <a:gd name="connsiteY67" fmla="*/ 2279268 h 2671505"/>
              <a:gd name="connsiteX68" fmla="*/ 2093317 w 2132390"/>
              <a:gd name="connsiteY68" fmla="*/ 2393154 h 2671505"/>
              <a:gd name="connsiteX69" fmla="*/ 2059573 w 2132390"/>
              <a:gd name="connsiteY69" fmla="*/ 2414525 h 2671505"/>
              <a:gd name="connsiteX70" fmla="*/ 1066195 w 2132390"/>
              <a:gd name="connsiteY70" fmla="*/ 2671505 h 2671505"/>
              <a:gd name="connsiteX71" fmla="*/ 72817 w 2132390"/>
              <a:gd name="connsiteY71" fmla="*/ 2414525 h 2671505"/>
              <a:gd name="connsiteX72" fmla="*/ 6098 w 2132390"/>
              <a:gd name="connsiteY72" fmla="*/ 2372271 h 2671505"/>
              <a:gd name="connsiteX73" fmla="*/ 0 w 2132390"/>
              <a:gd name="connsiteY73" fmla="*/ 2254763 h 2671505"/>
              <a:gd name="connsiteX74" fmla="*/ 9299 w 2132390"/>
              <a:gd name="connsiteY74" fmla="*/ 2097776 h 2671505"/>
              <a:gd name="connsiteX75" fmla="*/ 82261 w 2132390"/>
              <a:gd name="connsiteY75" fmla="*/ 1797556 h 2671505"/>
              <a:gd name="connsiteX76" fmla="*/ 144937 w 2132390"/>
              <a:gd name="connsiteY76" fmla="*/ 1629339 h 2671505"/>
              <a:gd name="connsiteX77" fmla="*/ 246784 w 2132390"/>
              <a:gd name="connsiteY77" fmla="*/ 1396422 h 2671505"/>
              <a:gd name="connsiteX78" fmla="*/ 321211 w 2132390"/>
              <a:gd name="connsiteY78" fmla="*/ 1245458 h 2671505"/>
              <a:gd name="connsiteX79" fmla="*/ 423058 w 2132390"/>
              <a:gd name="connsiteY79" fmla="*/ 1047047 h 2671505"/>
              <a:gd name="connsiteX80" fmla="*/ 429272 w 2132390"/>
              <a:gd name="connsiteY80" fmla="*/ 1033363 h 2671505"/>
              <a:gd name="connsiteX81" fmla="*/ 493568 w 2132390"/>
              <a:gd name="connsiteY81" fmla="*/ 1012541 h 2671505"/>
              <a:gd name="connsiteX82" fmla="*/ 548409 w 2132390"/>
              <a:gd name="connsiteY82" fmla="*/ 978035 h 2671505"/>
              <a:gd name="connsiteX83" fmla="*/ 654174 w 2132390"/>
              <a:gd name="connsiteY83" fmla="*/ 934902 h 2671505"/>
              <a:gd name="connsiteX84" fmla="*/ 654174 w 2132390"/>
              <a:gd name="connsiteY84" fmla="*/ 891769 h 2671505"/>
              <a:gd name="connsiteX85" fmla="*/ 669842 w 2132390"/>
              <a:gd name="connsiteY85" fmla="*/ 887456 h 2671505"/>
              <a:gd name="connsiteX86" fmla="*/ 669842 w 2132390"/>
              <a:gd name="connsiteY86" fmla="*/ 840010 h 2671505"/>
              <a:gd name="connsiteX87" fmla="*/ 697263 w 2132390"/>
              <a:gd name="connsiteY87" fmla="*/ 801191 h 2671505"/>
              <a:gd name="connsiteX88" fmla="*/ 732518 w 2132390"/>
              <a:gd name="connsiteY88" fmla="*/ 788251 h 2671505"/>
              <a:gd name="connsiteX89" fmla="*/ 753838 w 2132390"/>
              <a:gd name="connsiteY89" fmla="*/ 763394 h 2671505"/>
              <a:gd name="connsiteX90" fmla="*/ 755042 w 2132390"/>
              <a:gd name="connsiteY90" fmla="*/ 768840 h 2671505"/>
              <a:gd name="connsiteX91" fmla="*/ 798131 w 2132390"/>
              <a:gd name="connsiteY91" fmla="*/ 717081 h 2671505"/>
              <a:gd name="connsiteX92" fmla="*/ 830177 w 2132390"/>
              <a:gd name="connsiteY92" fmla="*/ 676403 h 2671505"/>
              <a:gd name="connsiteX93" fmla="*/ 865703 w 2132390"/>
              <a:gd name="connsiteY93" fmla="*/ 637286 h 2671505"/>
              <a:gd name="connsiteX94" fmla="*/ 871312 w 2132390"/>
              <a:gd name="connsiteY94" fmla="*/ 622874 h 2671505"/>
              <a:gd name="connsiteX95" fmla="*/ 878434 w 2132390"/>
              <a:gd name="connsiteY95" fmla="*/ 610328 h 2671505"/>
              <a:gd name="connsiteX96" fmla="*/ 901937 w 2132390"/>
              <a:gd name="connsiteY96" fmla="*/ 582291 h 2671505"/>
              <a:gd name="connsiteX97" fmla="*/ 946985 w 2132390"/>
              <a:gd name="connsiteY97" fmla="*/ 556412 h 2671505"/>
              <a:gd name="connsiteX98" fmla="*/ 990074 w 2132390"/>
              <a:gd name="connsiteY98" fmla="*/ 547785 h 2671505"/>
              <a:gd name="connsiteX99" fmla="*/ 961674 w 2132390"/>
              <a:gd name="connsiteY99" fmla="*/ 514357 h 2671505"/>
              <a:gd name="connsiteX100" fmla="*/ 952741 w 2132390"/>
              <a:gd name="connsiteY100" fmla="*/ 481954 h 2671505"/>
              <a:gd name="connsiteX101" fmla="*/ 945414 w 2132390"/>
              <a:gd name="connsiteY101" fmla="*/ 445649 h 2671505"/>
              <a:gd name="connsiteX102" fmla="*/ 946985 w 2132390"/>
              <a:gd name="connsiteY102" fmla="*/ 411917 h 2671505"/>
              <a:gd name="connsiteX103" fmla="*/ 946422 w 2132390"/>
              <a:gd name="connsiteY103" fmla="*/ 397037 h 2671505"/>
              <a:gd name="connsiteX104" fmla="*/ 947195 w 2132390"/>
              <a:gd name="connsiteY104" fmla="*/ 383419 h 2671505"/>
              <a:gd name="connsiteX105" fmla="*/ 956250 w 2132390"/>
              <a:gd name="connsiteY105" fmla="*/ 363477 h 2671505"/>
              <a:gd name="connsiteX106" fmla="*/ 975902 w 2132390"/>
              <a:gd name="connsiteY106" fmla="*/ 348330 h 2671505"/>
              <a:gd name="connsiteX107" fmla="*/ 985178 w 2132390"/>
              <a:gd name="connsiteY107" fmla="*/ 345061 h 2671505"/>
              <a:gd name="connsiteX108" fmla="*/ 1003784 w 2132390"/>
              <a:gd name="connsiteY108" fmla="*/ 347218 h 2671505"/>
              <a:gd name="connsiteX109" fmla="*/ 1005239 w 2132390"/>
              <a:gd name="connsiteY109" fmla="*/ 339670 h 2671505"/>
              <a:gd name="connsiteX110" fmla="*/ 1006722 w 2132390"/>
              <a:gd name="connsiteY110" fmla="*/ 339670 h 2671505"/>
              <a:gd name="connsiteX111" fmla="*/ 1007835 w 2132390"/>
              <a:gd name="connsiteY111" fmla="*/ 326191 h 2671505"/>
              <a:gd name="connsiteX112" fmla="*/ 1010639 w 2132390"/>
              <a:gd name="connsiteY112" fmla="*/ 311634 h 2671505"/>
              <a:gd name="connsiteX113" fmla="*/ 1023370 w 2132390"/>
              <a:gd name="connsiteY113" fmla="*/ 278206 h 2671505"/>
              <a:gd name="connsiteX114" fmla="*/ 1013074 w 2132390"/>
              <a:gd name="connsiteY114" fmla="*/ 262745 h 2671505"/>
              <a:gd name="connsiteX115" fmla="*/ 1013774 w 2132390"/>
              <a:gd name="connsiteY115" fmla="*/ 254266 h 2671505"/>
              <a:gd name="connsiteX116" fmla="*/ 1031205 w 2132390"/>
              <a:gd name="connsiteY116" fmla="*/ 139103 h 2671505"/>
              <a:gd name="connsiteX117" fmla="*/ 1094859 w 2132390"/>
              <a:gd name="connsiteY117" fmla="*/ 38819 h 2671505"/>
              <a:gd name="connsiteX118" fmla="*/ 1131094 w 2132390"/>
              <a:gd name="connsiteY118" fmla="*/ 24801 h 2671505"/>
              <a:gd name="connsiteX119" fmla="*/ 1105865 w 2132390"/>
              <a:gd name="connsiteY119" fmla="*/ 20480 h 2671505"/>
              <a:gd name="connsiteX120" fmla="*/ 1112487 w 2132390"/>
              <a:gd name="connsiteY120" fmla="*/ 11862 h 2671505"/>
              <a:gd name="connsiteX121" fmla="*/ 1130925 w 2132390"/>
              <a:gd name="connsiteY121" fmla="*/ 8170 h 2671505"/>
              <a:gd name="connsiteX122" fmla="*/ 1130114 w 2132390"/>
              <a:gd name="connsiteY122" fmla="*/ 21566 h 26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2390" h="2671505">
                <a:moveTo>
                  <a:pt x="473982" y="2064979"/>
                </a:moveTo>
                <a:lnTo>
                  <a:pt x="438727" y="2125365"/>
                </a:lnTo>
                <a:lnTo>
                  <a:pt x="454396" y="2142618"/>
                </a:lnTo>
                <a:lnTo>
                  <a:pt x="403472" y="2181438"/>
                </a:lnTo>
                <a:lnTo>
                  <a:pt x="442644" y="2215944"/>
                </a:lnTo>
                <a:lnTo>
                  <a:pt x="454396" y="2328089"/>
                </a:lnTo>
                <a:lnTo>
                  <a:pt x="477899" y="2267703"/>
                </a:lnTo>
                <a:lnTo>
                  <a:pt x="481817" y="2224570"/>
                </a:lnTo>
                <a:lnTo>
                  <a:pt x="536657" y="2194377"/>
                </a:lnTo>
                <a:lnTo>
                  <a:pt x="489651" y="2073606"/>
                </a:lnTo>
                <a:close/>
                <a:moveTo>
                  <a:pt x="1702679" y="1939894"/>
                </a:moveTo>
                <a:lnTo>
                  <a:pt x="1673953" y="1948520"/>
                </a:lnTo>
                <a:lnTo>
                  <a:pt x="1656979" y="2064979"/>
                </a:lnTo>
                <a:lnTo>
                  <a:pt x="1647838" y="2191501"/>
                </a:lnTo>
                <a:lnTo>
                  <a:pt x="1643921" y="2273454"/>
                </a:lnTo>
                <a:lnTo>
                  <a:pt x="1656979" y="2394225"/>
                </a:lnTo>
                <a:lnTo>
                  <a:pt x="1664393" y="2396947"/>
                </a:lnTo>
                <a:lnTo>
                  <a:pt x="1664813" y="2401415"/>
                </a:lnTo>
                <a:lnTo>
                  <a:pt x="1667106" y="2397942"/>
                </a:lnTo>
                <a:lnTo>
                  <a:pt x="1684399" y="2404289"/>
                </a:lnTo>
                <a:lnTo>
                  <a:pt x="1732711" y="2328088"/>
                </a:lnTo>
                <a:lnTo>
                  <a:pt x="1710514" y="2305084"/>
                </a:lnTo>
                <a:lnTo>
                  <a:pt x="1715737" y="2211630"/>
                </a:lnTo>
                <a:lnTo>
                  <a:pt x="1760132" y="2175686"/>
                </a:lnTo>
                <a:lnTo>
                  <a:pt x="1737934" y="2095172"/>
                </a:lnTo>
                <a:lnTo>
                  <a:pt x="1719654" y="1960022"/>
                </a:lnTo>
                <a:lnTo>
                  <a:pt x="1715873" y="1955539"/>
                </a:lnTo>
                <a:lnTo>
                  <a:pt x="1715737" y="1952834"/>
                </a:lnTo>
                <a:lnTo>
                  <a:pt x="1713592" y="1952834"/>
                </a:lnTo>
                <a:close/>
                <a:moveTo>
                  <a:pt x="1190831" y="0"/>
                </a:moveTo>
                <a:lnTo>
                  <a:pt x="1239796" y="0"/>
                </a:lnTo>
                <a:lnTo>
                  <a:pt x="1303451" y="0"/>
                </a:lnTo>
                <a:lnTo>
                  <a:pt x="1338706" y="11862"/>
                </a:lnTo>
                <a:lnTo>
                  <a:pt x="1409215" y="43133"/>
                </a:lnTo>
                <a:lnTo>
                  <a:pt x="1450346" y="73326"/>
                </a:lnTo>
                <a:lnTo>
                  <a:pt x="1483642" y="113224"/>
                </a:lnTo>
                <a:lnTo>
                  <a:pt x="1502457" y="140245"/>
                </a:lnTo>
                <a:lnTo>
                  <a:pt x="1522222" y="249066"/>
                </a:lnTo>
                <a:lnTo>
                  <a:pt x="1523547" y="265322"/>
                </a:lnTo>
                <a:lnTo>
                  <a:pt x="1522936" y="284155"/>
                </a:lnTo>
                <a:lnTo>
                  <a:pt x="1516938" y="296538"/>
                </a:lnTo>
                <a:lnTo>
                  <a:pt x="1516938" y="325652"/>
                </a:lnTo>
                <a:lnTo>
                  <a:pt x="1513021" y="389273"/>
                </a:lnTo>
                <a:lnTo>
                  <a:pt x="1492456" y="423779"/>
                </a:lnTo>
                <a:lnTo>
                  <a:pt x="1503228" y="420544"/>
                </a:lnTo>
                <a:lnTo>
                  <a:pt x="1516938" y="427014"/>
                </a:lnTo>
                <a:lnTo>
                  <a:pt x="1526731" y="464755"/>
                </a:lnTo>
                <a:lnTo>
                  <a:pt x="1508125" y="560726"/>
                </a:lnTo>
                <a:lnTo>
                  <a:pt x="1456628" y="620522"/>
                </a:lnTo>
                <a:lnTo>
                  <a:pt x="1451325" y="622190"/>
                </a:lnTo>
                <a:lnTo>
                  <a:pt x="1518897" y="659931"/>
                </a:lnTo>
                <a:lnTo>
                  <a:pt x="1537504" y="686889"/>
                </a:lnTo>
                <a:lnTo>
                  <a:pt x="1547297" y="722473"/>
                </a:lnTo>
                <a:lnTo>
                  <a:pt x="1605076" y="785016"/>
                </a:lnTo>
                <a:lnTo>
                  <a:pt x="1620744" y="818444"/>
                </a:lnTo>
                <a:lnTo>
                  <a:pt x="1640330" y="914414"/>
                </a:lnTo>
                <a:lnTo>
                  <a:pt x="1648165" y="992053"/>
                </a:lnTo>
                <a:lnTo>
                  <a:pt x="1709861" y="1026559"/>
                </a:lnTo>
                <a:lnTo>
                  <a:pt x="1799957" y="1079397"/>
                </a:lnTo>
                <a:lnTo>
                  <a:pt x="1845984" y="1153801"/>
                </a:lnTo>
                <a:lnTo>
                  <a:pt x="1848710" y="1151433"/>
                </a:lnTo>
                <a:lnTo>
                  <a:pt x="1907680" y="1275650"/>
                </a:lnTo>
                <a:lnTo>
                  <a:pt x="2042604" y="1751740"/>
                </a:lnTo>
                <a:lnTo>
                  <a:pt x="2042171" y="1751548"/>
                </a:lnTo>
                <a:lnTo>
                  <a:pt x="2060451" y="1852191"/>
                </a:lnTo>
                <a:lnTo>
                  <a:pt x="2102234" y="2013220"/>
                </a:lnTo>
                <a:lnTo>
                  <a:pt x="2108763" y="2108111"/>
                </a:lnTo>
                <a:lnTo>
                  <a:pt x="2132390" y="2279268"/>
                </a:lnTo>
                <a:lnTo>
                  <a:pt x="2093317" y="2393154"/>
                </a:lnTo>
                <a:lnTo>
                  <a:pt x="2059573" y="2414525"/>
                </a:lnTo>
                <a:cubicBezTo>
                  <a:pt x="1776007" y="2576769"/>
                  <a:pt x="1434165" y="2671505"/>
                  <a:pt x="1066195" y="2671505"/>
                </a:cubicBezTo>
                <a:cubicBezTo>
                  <a:pt x="698226" y="2671505"/>
                  <a:pt x="356383" y="2576769"/>
                  <a:pt x="72817" y="2414525"/>
                </a:cubicBezTo>
                <a:lnTo>
                  <a:pt x="6098" y="2372271"/>
                </a:lnTo>
                <a:lnTo>
                  <a:pt x="0" y="2254763"/>
                </a:lnTo>
                <a:lnTo>
                  <a:pt x="9299" y="2097776"/>
                </a:lnTo>
                <a:lnTo>
                  <a:pt x="82261" y="1797556"/>
                </a:lnTo>
                <a:lnTo>
                  <a:pt x="144937" y="1629339"/>
                </a:lnTo>
                <a:lnTo>
                  <a:pt x="246784" y="1396422"/>
                </a:lnTo>
                <a:lnTo>
                  <a:pt x="321211" y="1245458"/>
                </a:lnTo>
                <a:lnTo>
                  <a:pt x="423058" y="1047047"/>
                </a:lnTo>
                <a:lnTo>
                  <a:pt x="429272" y="1033363"/>
                </a:lnTo>
                <a:lnTo>
                  <a:pt x="493568" y="1012541"/>
                </a:lnTo>
                <a:lnTo>
                  <a:pt x="548409" y="978035"/>
                </a:lnTo>
                <a:lnTo>
                  <a:pt x="654174" y="934902"/>
                </a:lnTo>
                <a:lnTo>
                  <a:pt x="654174" y="891769"/>
                </a:lnTo>
                <a:lnTo>
                  <a:pt x="669842" y="887456"/>
                </a:lnTo>
                <a:lnTo>
                  <a:pt x="669842" y="840010"/>
                </a:lnTo>
                <a:lnTo>
                  <a:pt x="697263" y="801191"/>
                </a:lnTo>
                <a:lnTo>
                  <a:pt x="732518" y="788251"/>
                </a:lnTo>
                <a:lnTo>
                  <a:pt x="753838" y="763394"/>
                </a:lnTo>
                <a:lnTo>
                  <a:pt x="755042" y="768840"/>
                </a:lnTo>
                <a:lnTo>
                  <a:pt x="798131" y="717081"/>
                </a:lnTo>
                <a:lnTo>
                  <a:pt x="830177" y="676403"/>
                </a:lnTo>
                <a:lnTo>
                  <a:pt x="865703" y="637286"/>
                </a:lnTo>
                <a:lnTo>
                  <a:pt x="871312" y="622874"/>
                </a:lnTo>
                <a:lnTo>
                  <a:pt x="878434" y="610328"/>
                </a:lnTo>
                <a:lnTo>
                  <a:pt x="901937" y="582291"/>
                </a:lnTo>
                <a:lnTo>
                  <a:pt x="946985" y="556412"/>
                </a:lnTo>
                <a:lnTo>
                  <a:pt x="990074" y="547785"/>
                </a:lnTo>
                <a:lnTo>
                  <a:pt x="961674" y="514357"/>
                </a:lnTo>
                <a:lnTo>
                  <a:pt x="952741" y="481954"/>
                </a:lnTo>
                <a:lnTo>
                  <a:pt x="945414" y="445649"/>
                </a:lnTo>
                <a:lnTo>
                  <a:pt x="946985" y="411917"/>
                </a:lnTo>
                <a:lnTo>
                  <a:pt x="946422" y="397037"/>
                </a:lnTo>
                <a:lnTo>
                  <a:pt x="947195" y="383419"/>
                </a:lnTo>
                <a:lnTo>
                  <a:pt x="956250" y="363477"/>
                </a:lnTo>
                <a:lnTo>
                  <a:pt x="975902" y="348330"/>
                </a:lnTo>
                <a:lnTo>
                  <a:pt x="985178" y="345061"/>
                </a:lnTo>
                <a:lnTo>
                  <a:pt x="1003784" y="347218"/>
                </a:lnTo>
                <a:lnTo>
                  <a:pt x="1005239" y="339670"/>
                </a:lnTo>
                <a:lnTo>
                  <a:pt x="1006722" y="339670"/>
                </a:lnTo>
                <a:lnTo>
                  <a:pt x="1007835" y="326191"/>
                </a:lnTo>
                <a:lnTo>
                  <a:pt x="1010639" y="311634"/>
                </a:lnTo>
                <a:lnTo>
                  <a:pt x="1023370" y="278206"/>
                </a:lnTo>
                <a:lnTo>
                  <a:pt x="1013074" y="262745"/>
                </a:lnTo>
                <a:lnTo>
                  <a:pt x="1013774" y="254266"/>
                </a:lnTo>
                <a:lnTo>
                  <a:pt x="1031205" y="139103"/>
                </a:lnTo>
                <a:lnTo>
                  <a:pt x="1094859" y="38819"/>
                </a:lnTo>
                <a:lnTo>
                  <a:pt x="1131094" y="24801"/>
                </a:lnTo>
                <a:lnTo>
                  <a:pt x="1105865" y="20480"/>
                </a:lnTo>
                <a:lnTo>
                  <a:pt x="1112487" y="11862"/>
                </a:lnTo>
                <a:lnTo>
                  <a:pt x="1130925" y="8170"/>
                </a:lnTo>
                <a:lnTo>
                  <a:pt x="1130114" y="215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6CB54-4227-EE6D-8F74-516845B3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46991" r="41941" b="8496"/>
          <a:stretch>
            <a:fillRect/>
          </a:stretch>
        </p:blipFill>
        <p:spPr>
          <a:xfrm>
            <a:off x="1326242" y="2600245"/>
            <a:ext cx="1851364" cy="2614149"/>
          </a:xfrm>
          <a:custGeom>
            <a:avLst/>
            <a:gdLst>
              <a:gd name="connsiteX0" fmla="*/ 432215 w 1851364"/>
              <a:gd name="connsiteY0" fmla="*/ 1481788 h 2614149"/>
              <a:gd name="connsiteX1" fmla="*/ 434866 w 1851364"/>
              <a:gd name="connsiteY1" fmla="*/ 1512240 h 2614149"/>
              <a:gd name="connsiteX2" fmla="*/ 418957 w 1851364"/>
              <a:gd name="connsiteY2" fmla="*/ 1570968 h 2614149"/>
              <a:gd name="connsiteX3" fmla="*/ 408350 w 1851364"/>
              <a:gd name="connsiteY3" fmla="*/ 1584018 h 2614149"/>
              <a:gd name="connsiteX4" fmla="*/ 408350 w 1851364"/>
              <a:gd name="connsiteY4" fmla="*/ 1616645 h 2614149"/>
              <a:gd name="connsiteX5" fmla="*/ 408350 w 1851364"/>
              <a:gd name="connsiteY5" fmla="*/ 1638396 h 2614149"/>
              <a:gd name="connsiteX6" fmla="*/ 384486 w 1851364"/>
              <a:gd name="connsiteY6" fmla="*/ 1647096 h 2614149"/>
              <a:gd name="connsiteX7" fmla="*/ 379182 w 1851364"/>
              <a:gd name="connsiteY7" fmla="*/ 1675373 h 2614149"/>
              <a:gd name="connsiteX8" fmla="*/ 379182 w 1851364"/>
              <a:gd name="connsiteY8" fmla="*/ 1736276 h 2614149"/>
              <a:gd name="connsiteX9" fmla="*/ 371227 w 1851364"/>
              <a:gd name="connsiteY9" fmla="*/ 1799354 h 2614149"/>
              <a:gd name="connsiteX10" fmla="*/ 355318 w 1851364"/>
              <a:gd name="connsiteY10" fmla="*/ 1862431 h 2614149"/>
              <a:gd name="connsiteX11" fmla="*/ 355318 w 1851364"/>
              <a:gd name="connsiteY11" fmla="*/ 1934210 h 2614149"/>
              <a:gd name="connsiteX12" fmla="*/ 328801 w 1851364"/>
              <a:gd name="connsiteY12" fmla="*/ 2003813 h 2614149"/>
              <a:gd name="connsiteX13" fmla="*/ 315543 w 1851364"/>
              <a:gd name="connsiteY13" fmla="*/ 2084292 h 2614149"/>
              <a:gd name="connsiteX14" fmla="*/ 291679 w 1851364"/>
              <a:gd name="connsiteY14" fmla="*/ 2169121 h 2614149"/>
              <a:gd name="connsiteX15" fmla="*/ 291679 w 1851364"/>
              <a:gd name="connsiteY15" fmla="*/ 2269176 h 2614149"/>
              <a:gd name="connsiteX16" fmla="*/ 278421 w 1851364"/>
              <a:gd name="connsiteY16" fmla="*/ 2334429 h 2614149"/>
              <a:gd name="connsiteX17" fmla="*/ 294330 w 1851364"/>
              <a:gd name="connsiteY17" fmla="*/ 2414908 h 2614149"/>
              <a:gd name="connsiteX18" fmla="*/ 304937 w 1851364"/>
              <a:gd name="connsiteY18" fmla="*/ 2438834 h 2614149"/>
              <a:gd name="connsiteX19" fmla="*/ 318195 w 1851364"/>
              <a:gd name="connsiteY19" fmla="*/ 2456235 h 2614149"/>
              <a:gd name="connsiteX20" fmla="*/ 368576 w 1851364"/>
              <a:gd name="connsiteY20" fmla="*/ 2493211 h 2614149"/>
              <a:gd name="connsiteX21" fmla="*/ 339408 w 1851364"/>
              <a:gd name="connsiteY21" fmla="*/ 2408382 h 2614149"/>
              <a:gd name="connsiteX22" fmla="*/ 328801 w 1851364"/>
              <a:gd name="connsiteY22" fmla="*/ 2354005 h 2614149"/>
              <a:gd name="connsiteX23" fmla="*/ 339408 w 1851364"/>
              <a:gd name="connsiteY23" fmla="*/ 2299627 h 2614149"/>
              <a:gd name="connsiteX24" fmla="*/ 347363 w 1851364"/>
              <a:gd name="connsiteY24" fmla="*/ 2184347 h 2614149"/>
              <a:gd name="connsiteX25" fmla="*/ 368576 w 1851364"/>
              <a:gd name="connsiteY25" fmla="*/ 2138670 h 2614149"/>
              <a:gd name="connsiteX26" fmla="*/ 371227 w 1851364"/>
              <a:gd name="connsiteY26" fmla="*/ 2090817 h 2614149"/>
              <a:gd name="connsiteX27" fmla="*/ 387137 w 1851364"/>
              <a:gd name="connsiteY27" fmla="*/ 2047315 h 2614149"/>
              <a:gd name="connsiteX28" fmla="*/ 392440 w 1851364"/>
              <a:gd name="connsiteY28" fmla="*/ 1999463 h 2614149"/>
              <a:gd name="connsiteX29" fmla="*/ 392440 w 1851364"/>
              <a:gd name="connsiteY29" fmla="*/ 1945085 h 2614149"/>
              <a:gd name="connsiteX30" fmla="*/ 376531 w 1851364"/>
              <a:gd name="connsiteY30" fmla="*/ 1908109 h 2614149"/>
              <a:gd name="connsiteX31" fmla="*/ 389789 w 1851364"/>
              <a:gd name="connsiteY31" fmla="*/ 1868957 h 2614149"/>
              <a:gd name="connsiteX32" fmla="*/ 400395 w 1851364"/>
              <a:gd name="connsiteY32" fmla="*/ 1805879 h 2614149"/>
              <a:gd name="connsiteX33" fmla="*/ 405698 w 1851364"/>
              <a:gd name="connsiteY33" fmla="*/ 1755851 h 2614149"/>
              <a:gd name="connsiteX34" fmla="*/ 429563 w 1851364"/>
              <a:gd name="connsiteY34" fmla="*/ 1705824 h 2614149"/>
              <a:gd name="connsiteX35" fmla="*/ 448124 w 1851364"/>
              <a:gd name="connsiteY35" fmla="*/ 1651446 h 2614149"/>
              <a:gd name="connsiteX36" fmla="*/ 448124 w 1851364"/>
              <a:gd name="connsiteY36" fmla="*/ 1618820 h 2614149"/>
              <a:gd name="connsiteX37" fmla="*/ 482596 w 1851364"/>
              <a:gd name="connsiteY37" fmla="*/ 1584018 h 2614149"/>
              <a:gd name="connsiteX38" fmla="*/ 477292 w 1851364"/>
              <a:gd name="connsiteY38" fmla="*/ 1542691 h 2614149"/>
              <a:gd name="connsiteX39" fmla="*/ 464034 w 1851364"/>
              <a:gd name="connsiteY39" fmla="*/ 1490489 h 2614149"/>
              <a:gd name="connsiteX40" fmla="*/ 625120 w 1851364"/>
              <a:gd name="connsiteY40" fmla="*/ 0 h 2614149"/>
              <a:gd name="connsiteX41" fmla="*/ 718590 w 1851364"/>
              <a:gd name="connsiteY41" fmla="*/ 6525 h 2614149"/>
              <a:gd name="connsiteX42" fmla="*/ 802116 w 1851364"/>
              <a:gd name="connsiteY42" fmla="*/ 17945 h 2614149"/>
              <a:gd name="connsiteX43" fmla="*/ 816037 w 1851364"/>
              <a:gd name="connsiteY43" fmla="*/ 39152 h 2614149"/>
              <a:gd name="connsiteX44" fmla="*/ 845868 w 1851364"/>
              <a:gd name="connsiteY44" fmla="*/ 55465 h 2614149"/>
              <a:gd name="connsiteX45" fmla="*/ 897575 w 1851364"/>
              <a:gd name="connsiteY45" fmla="*/ 88092 h 2614149"/>
              <a:gd name="connsiteX46" fmla="*/ 915473 w 1851364"/>
              <a:gd name="connsiteY46" fmla="*/ 141926 h 2614149"/>
              <a:gd name="connsiteX47" fmla="*/ 921439 w 1851364"/>
              <a:gd name="connsiteY47" fmla="*/ 200653 h 2614149"/>
              <a:gd name="connsiteX48" fmla="*/ 911496 w 1851364"/>
              <a:gd name="connsiteY48" fmla="*/ 277326 h 2614149"/>
              <a:gd name="connsiteX49" fmla="*/ 929394 w 1851364"/>
              <a:gd name="connsiteY49" fmla="*/ 278957 h 2614149"/>
              <a:gd name="connsiteX50" fmla="*/ 939338 w 1851364"/>
              <a:gd name="connsiteY50" fmla="*/ 283851 h 2614149"/>
              <a:gd name="connsiteX51" fmla="*/ 949281 w 1851364"/>
              <a:gd name="connsiteY51" fmla="*/ 308321 h 2614149"/>
              <a:gd name="connsiteX52" fmla="*/ 941327 w 1851364"/>
              <a:gd name="connsiteY52" fmla="*/ 367049 h 2614149"/>
              <a:gd name="connsiteX53" fmla="*/ 917462 w 1851364"/>
              <a:gd name="connsiteY53" fmla="*/ 409463 h 2614149"/>
              <a:gd name="connsiteX54" fmla="*/ 889620 w 1851364"/>
              <a:gd name="connsiteY54" fmla="*/ 411095 h 2614149"/>
              <a:gd name="connsiteX55" fmla="*/ 881665 w 1851364"/>
              <a:gd name="connsiteY55" fmla="*/ 419251 h 2614149"/>
              <a:gd name="connsiteX56" fmla="*/ 885642 w 1851364"/>
              <a:gd name="connsiteY56" fmla="*/ 440459 h 2614149"/>
              <a:gd name="connsiteX57" fmla="*/ 885642 w 1851364"/>
              <a:gd name="connsiteY57" fmla="*/ 441655 h 2614149"/>
              <a:gd name="connsiteX58" fmla="*/ 884052 w 1851364"/>
              <a:gd name="connsiteY58" fmla="*/ 442090 h 2614149"/>
              <a:gd name="connsiteX59" fmla="*/ 885642 w 1851364"/>
              <a:gd name="connsiteY59" fmla="*/ 445788 h 2614149"/>
              <a:gd name="connsiteX60" fmla="*/ 885642 w 1851364"/>
              <a:gd name="connsiteY60" fmla="*/ 471454 h 2614149"/>
              <a:gd name="connsiteX61" fmla="*/ 897575 w 1851364"/>
              <a:gd name="connsiteY61" fmla="*/ 508974 h 2614149"/>
              <a:gd name="connsiteX62" fmla="*/ 927406 w 1851364"/>
              <a:gd name="connsiteY62" fmla="*/ 557914 h 2614149"/>
              <a:gd name="connsiteX63" fmla="*/ 961214 w 1851364"/>
              <a:gd name="connsiteY63" fmla="*/ 574227 h 2614149"/>
              <a:gd name="connsiteX64" fmla="*/ 964272 w 1851364"/>
              <a:gd name="connsiteY64" fmla="*/ 575168 h 2614149"/>
              <a:gd name="connsiteX65" fmla="*/ 966782 w 1851364"/>
              <a:gd name="connsiteY65" fmla="*/ 577816 h 2614149"/>
              <a:gd name="connsiteX66" fmla="*/ 975930 w 1851364"/>
              <a:gd name="connsiteY66" fmla="*/ 578755 h 2614149"/>
              <a:gd name="connsiteX67" fmla="*/ 993033 w 1851364"/>
              <a:gd name="connsiteY67" fmla="*/ 584015 h 2614149"/>
              <a:gd name="connsiteX68" fmla="*/ 1022997 w 1851364"/>
              <a:gd name="connsiteY68" fmla="*/ 584015 h 2614149"/>
              <a:gd name="connsiteX69" fmla="*/ 1026138 w 1851364"/>
              <a:gd name="connsiteY69" fmla="*/ 584595 h 2614149"/>
              <a:gd name="connsiteX70" fmla="*/ 1064627 w 1851364"/>
              <a:gd name="connsiteY70" fmla="*/ 601960 h 2614149"/>
              <a:gd name="connsiteX71" fmla="*/ 1162074 w 1851364"/>
              <a:gd name="connsiteY71" fmla="*/ 623167 h 2614149"/>
              <a:gd name="connsiteX72" fmla="*/ 1324391 w 1851364"/>
              <a:gd name="connsiteY72" fmla="*/ 644276 h 2614149"/>
              <a:gd name="connsiteX73" fmla="*/ 1391206 w 1851364"/>
              <a:gd name="connsiteY73" fmla="*/ 662545 h 2614149"/>
              <a:gd name="connsiteX74" fmla="*/ 1418619 w 1851364"/>
              <a:gd name="connsiteY74" fmla="*/ 677001 h 2614149"/>
              <a:gd name="connsiteX75" fmla="*/ 1442484 w 1851364"/>
              <a:gd name="connsiteY75" fmla="*/ 693314 h 2614149"/>
              <a:gd name="connsiteX76" fmla="*/ 1524021 w 1851364"/>
              <a:gd name="connsiteY76" fmla="*/ 763461 h 2614149"/>
              <a:gd name="connsiteX77" fmla="*/ 1525663 w 1851364"/>
              <a:gd name="connsiteY77" fmla="*/ 757101 h 2614149"/>
              <a:gd name="connsiteX78" fmla="*/ 1628628 w 1851364"/>
              <a:gd name="connsiteY78" fmla="*/ 917132 h 2614149"/>
              <a:gd name="connsiteX79" fmla="*/ 1851364 w 1851364"/>
              <a:gd name="connsiteY79" fmla="*/ 1329532 h 2614149"/>
              <a:gd name="connsiteX80" fmla="*/ 1716118 w 1851364"/>
              <a:gd name="connsiteY80" fmla="*/ 1392238 h 2614149"/>
              <a:gd name="connsiteX81" fmla="*/ 1689085 w 1851364"/>
              <a:gd name="connsiteY81" fmla="*/ 1401310 h 2614149"/>
              <a:gd name="connsiteX82" fmla="*/ 1697040 w 1851364"/>
              <a:gd name="connsiteY82" fmla="*/ 1423061 h 2614149"/>
              <a:gd name="connsiteX83" fmla="*/ 1710298 w 1851364"/>
              <a:gd name="connsiteY83" fmla="*/ 1525290 h 2614149"/>
              <a:gd name="connsiteX84" fmla="*/ 1628097 w 1851364"/>
              <a:gd name="connsiteY84" fmla="*/ 1840680 h 2614149"/>
              <a:gd name="connsiteX85" fmla="*/ 1569762 w 1851364"/>
              <a:gd name="connsiteY85" fmla="*/ 1997288 h 2614149"/>
              <a:gd name="connsiteX86" fmla="*/ 1545897 w 1851364"/>
              <a:gd name="connsiteY86" fmla="*/ 2071241 h 2614149"/>
              <a:gd name="connsiteX87" fmla="*/ 1569762 w 1851364"/>
              <a:gd name="connsiteY87" fmla="*/ 2153895 h 2614149"/>
              <a:gd name="connsiteX88" fmla="*/ 1596278 w 1851364"/>
              <a:gd name="connsiteY88" fmla="*/ 2260475 h 2614149"/>
              <a:gd name="connsiteX89" fmla="*/ 1622794 w 1851364"/>
              <a:gd name="connsiteY89" fmla="*/ 2343129 h 2614149"/>
              <a:gd name="connsiteX90" fmla="*/ 1651962 w 1851364"/>
              <a:gd name="connsiteY90" fmla="*/ 2445359 h 2614149"/>
              <a:gd name="connsiteX91" fmla="*/ 1659158 w 1851364"/>
              <a:gd name="connsiteY91" fmla="*/ 2478808 h 2614149"/>
              <a:gd name="connsiteX92" fmla="*/ 1617259 w 1851364"/>
              <a:gd name="connsiteY92" fmla="*/ 2495902 h 2614149"/>
              <a:gd name="connsiteX93" fmla="*/ 925682 w 1851364"/>
              <a:gd name="connsiteY93" fmla="*/ 2614149 h 2614149"/>
              <a:gd name="connsiteX94" fmla="*/ 234105 w 1851364"/>
              <a:gd name="connsiteY94" fmla="*/ 2495902 h 2614149"/>
              <a:gd name="connsiteX95" fmla="*/ 115874 w 1851364"/>
              <a:gd name="connsiteY95" fmla="*/ 2447666 h 2614149"/>
              <a:gd name="connsiteX96" fmla="*/ 116671 w 1851364"/>
              <a:gd name="connsiteY96" fmla="*/ 2438834 h 2614149"/>
              <a:gd name="connsiteX97" fmla="*/ 114020 w 1851364"/>
              <a:gd name="connsiteY97" fmla="*/ 2338779 h 2614149"/>
              <a:gd name="connsiteX98" fmla="*/ 108717 w 1851364"/>
              <a:gd name="connsiteY98" fmla="*/ 2253950 h 2614149"/>
              <a:gd name="connsiteX99" fmla="*/ 92807 w 1851364"/>
              <a:gd name="connsiteY99" fmla="*/ 2186522 h 2614149"/>
              <a:gd name="connsiteX100" fmla="*/ 87504 w 1851364"/>
              <a:gd name="connsiteY100" fmla="*/ 2110393 h 2614149"/>
              <a:gd name="connsiteX101" fmla="*/ 76897 w 1851364"/>
              <a:gd name="connsiteY101" fmla="*/ 2038615 h 2614149"/>
              <a:gd name="connsiteX102" fmla="*/ 76897 w 1851364"/>
              <a:gd name="connsiteY102" fmla="*/ 2003813 h 2614149"/>
              <a:gd name="connsiteX103" fmla="*/ 98110 w 1851364"/>
              <a:gd name="connsiteY103" fmla="*/ 1640571 h 2614149"/>
              <a:gd name="connsiteX104" fmla="*/ 0 w 1851364"/>
              <a:gd name="connsiteY104" fmla="*/ 1594894 h 2614149"/>
              <a:gd name="connsiteX105" fmla="*/ 34471 w 1851364"/>
              <a:gd name="connsiteY105" fmla="*/ 1429586 h 2614149"/>
              <a:gd name="connsiteX106" fmla="*/ 76897 w 1851364"/>
              <a:gd name="connsiteY106" fmla="*/ 1316481 h 2614149"/>
              <a:gd name="connsiteX107" fmla="*/ 98110 w 1851364"/>
              <a:gd name="connsiteY107" fmla="*/ 1214251 h 2614149"/>
              <a:gd name="connsiteX108" fmla="*/ 97795 w 1851364"/>
              <a:gd name="connsiteY108" fmla="*/ 1214288 h 2614149"/>
              <a:gd name="connsiteX109" fmla="*/ 139475 w 1851364"/>
              <a:gd name="connsiteY109" fmla="*/ 1094621 h 2614149"/>
              <a:gd name="connsiteX110" fmla="*/ 184639 w 1851364"/>
              <a:gd name="connsiteY110" fmla="*/ 971132 h 2614149"/>
              <a:gd name="connsiteX111" fmla="*/ 237320 w 1851364"/>
              <a:gd name="connsiteY111" fmla="*/ 911912 h 2614149"/>
              <a:gd name="connsiteX112" fmla="*/ 238509 w 1851364"/>
              <a:gd name="connsiteY112" fmla="*/ 905249 h 2614149"/>
              <a:gd name="connsiteX113" fmla="*/ 343120 w 1851364"/>
              <a:gd name="connsiteY113" fmla="*/ 823168 h 2614149"/>
              <a:gd name="connsiteX114" fmla="*/ 540401 w 1851364"/>
              <a:gd name="connsiteY114" fmla="*/ 713543 h 2614149"/>
              <a:gd name="connsiteX115" fmla="*/ 559493 w 1851364"/>
              <a:gd name="connsiteY115" fmla="*/ 656120 h 2614149"/>
              <a:gd name="connsiteX116" fmla="*/ 521309 w 1851364"/>
              <a:gd name="connsiteY116" fmla="*/ 583037 h 2614149"/>
              <a:gd name="connsiteX117" fmla="*/ 520412 w 1851364"/>
              <a:gd name="connsiteY117" fmla="*/ 582300 h 2614149"/>
              <a:gd name="connsiteX118" fmla="*/ 519718 w 1851364"/>
              <a:gd name="connsiteY118" fmla="*/ 580753 h 2614149"/>
              <a:gd name="connsiteX119" fmla="*/ 507786 w 1851364"/>
              <a:gd name="connsiteY119" fmla="*/ 559545 h 2614149"/>
              <a:gd name="connsiteX120" fmla="*/ 475967 w 1851364"/>
              <a:gd name="connsiteY120" fmla="*/ 528550 h 2614149"/>
              <a:gd name="connsiteX121" fmla="*/ 450113 w 1851364"/>
              <a:gd name="connsiteY121" fmla="*/ 499186 h 2614149"/>
              <a:gd name="connsiteX122" fmla="*/ 426249 w 1851364"/>
              <a:gd name="connsiteY122" fmla="*/ 437196 h 2614149"/>
              <a:gd name="connsiteX123" fmla="*/ 408350 w 1851364"/>
              <a:gd name="connsiteY123" fmla="*/ 393150 h 2614149"/>
              <a:gd name="connsiteX124" fmla="*/ 390452 w 1851364"/>
              <a:gd name="connsiteY124" fmla="*/ 368680 h 2614149"/>
              <a:gd name="connsiteX125" fmla="*/ 374542 w 1851364"/>
              <a:gd name="connsiteY125" fmla="*/ 340948 h 2614149"/>
              <a:gd name="connsiteX126" fmla="*/ 390452 w 1851364"/>
              <a:gd name="connsiteY126" fmla="*/ 329528 h 2614149"/>
              <a:gd name="connsiteX127" fmla="*/ 390452 w 1851364"/>
              <a:gd name="connsiteY127" fmla="*/ 290376 h 2614149"/>
              <a:gd name="connsiteX128" fmla="*/ 368576 w 1851364"/>
              <a:gd name="connsiteY128" fmla="*/ 226755 h 2614149"/>
              <a:gd name="connsiteX129" fmla="*/ 364598 w 1851364"/>
              <a:gd name="connsiteY129" fmla="*/ 184340 h 2614149"/>
              <a:gd name="connsiteX130" fmla="*/ 382497 w 1851364"/>
              <a:gd name="connsiteY130" fmla="*/ 132138 h 2614149"/>
              <a:gd name="connsiteX131" fmla="*/ 414316 w 1851364"/>
              <a:gd name="connsiteY131" fmla="*/ 86460 h 2614149"/>
              <a:gd name="connsiteX132" fmla="*/ 456079 w 1851364"/>
              <a:gd name="connsiteY132" fmla="*/ 44046 h 2614149"/>
              <a:gd name="connsiteX133" fmla="*/ 509775 w 1851364"/>
              <a:gd name="connsiteY133" fmla="*/ 30995 h 2614149"/>
              <a:gd name="connsiteX134" fmla="*/ 545572 w 1851364"/>
              <a:gd name="connsiteY134" fmla="*/ 14682 h 2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851364" h="2614149">
                <a:moveTo>
                  <a:pt x="432215" y="1481788"/>
                </a:moveTo>
                <a:lnTo>
                  <a:pt x="434866" y="1512240"/>
                </a:lnTo>
                <a:lnTo>
                  <a:pt x="418957" y="1570968"/>
                </a:lnTo>
                <a:lnTo>
                  <a:pt x="408350" y="1584018"/>
                </a:lnTo>
                <a:lnTo>
                  <a:pt x="408350" y="1616645"/>
                </a:lnTo>
                <a:lnTo>
                  <a:pt x="408350" y="1638396"/>
                </a:lnTo>
                <a:lnTo>
                  <a:pt x="384486" y="1647096"/>
                </a:lnTo>
                <a:lnTo>
                  <a:pt x="379182" y="1675373"/>
                </a:lnTo>
                <a:lnTo>
                  <a:pt x="379182" y="1736276"/>
                </a:lnTo>
                <a:lnTo>
                  <a:pt x="371227" y="1799354"/>
                </a:lnTo>
                <a:lnTo>
                  <a:pt x="355318" y="1862431"/>
                </a:lnTo>
                <a:lnTo>
                  <a:pt x="355318" y="1934210"/>
                </a:lnTo>
                <a:lnTo>
                  <a:pt x="328801" y="2003813"/>
                </a:lnTo>
                <a:lnTo>
                  <a:pt x="315543" y="2084292"/>
                </a:lnTo>
                <a:lnTo>
                  <a:pt x="291679" y="2169121"/>
                </a:lnTo>
                <a:lnTo>
                  <a:pt x="291679" y="2269176"/>
                </a:lnTo>
                <a:lnTo>
                  <a:pt x="278421" y="2334429"/>
                </a:lnTo>
                <a:lnTo>
                  <a:pt x="294330" y="2414908"/>
                </a:lnTo>
                <a:lnTo>
                  <a:pt x="304937" y="2438834"/>
                </a:lnTo>
                <a:lnTo>
                  <a:pt x="318195" y="2456235"/>
                </a:lnTo>
                <a:lnTo>
                  <a:pt x="368576" y="2493211"/>
                </a:lnTo>
                <a:lnTo>
                  <a:pt x="339408" y="2408382"/>
                </a:lnTo>
                <a:lnTo>
                  <a:pt x="328801" y="2354005"/>
                </a:lnTo>
                <a:lnTo>
                  <a:pt x="339408" y="2299627"/>
                </a:lnTo>
                <a:lnTo>
                  <a:pt x="347363" y="2184347"/>
                </a:lnTo>
                <a:lnTo>
                  <a:pt x="368576" y="2138670"/>
                </a:lnTo>
                <a:lnTo>
                  <a:pt x="371227" y="2090817"/>
                </a:lnTo>
                <a:lnTo>
                  <a:pt x="387137" y="2047315"/>
                </a:lnTo>
                <a:lnTo>
                  <a:pt x="392440" y="1999463"/>
                </a:lnTo>
                <a:lnTo>
                  <a:pt x="392440" y="1945085"/>
                </a:lnTo>
                <a:lnTo>
                  <a:pt x="376531" y="1908109"/>
                </a:lnTo>
                <a:lnTo>
                  <a:pt x="389789" y="1868957"/>
                </a:lnTo>
                <a:lnTo>
                  <a:pt x="400395" y="1805879"/>
                </a:lnTo>
                <a:lnTo>
                  <a:pt x="405698" y="1755851"/>
                </a:lnTo>
                <a:lnTo>
                  <a:pt x="429563" y="1705824"/>
                </a:lnTo>
                <a:lnTo>
                  <a:pt x="448124" y="1651446"/>
                </a:lnTo>
                <a:lnTo>
                  <a:pt x="448124" y="1618820"/>
                </a:lnTo>
                <a:lnTo>
                  <a:pt x="482596" y="1584018"/>
                </a:lnTo>
                <a:lnTo>
                  <a:pt x="477292" y="1542691"/>
                </a:lnTo>
                <a:lnTo>
                  <a:pt x="464034" y="1490489"/>
                </a:lnTo>
                <a:close/>
                <a:moveTo>
                  <a:pt x="625120" y="0"/>
                </a:moveTo>
                <a:lnTo>
                  <a:pt x="718590" y="6525"/>
                </a:lnTo>
                <a:lnTo>
                  <a:pt x="802116" y="17945"/>
                </a:lnTo>
                <a:lnTo>
                  <a:pt x="816037" y="39152"/>
                </a:lnTo>
                <a:lnTo>
                  <a:pt x="845868" y="55465"/>
                </a:lnTo>
                <a:lnTo>
                  <a:pt x="897575" y="88092"/>
                </a:lnTo>
                <a:lnTo>
                  <a:pt x="915473" y="141926"/>
                </a:lnTo>
                <a:lnTo>
                  <a:pt x="921439" y="200653"/>
                </a:lnTo>
                <a:lnTo>
                  <a:pt x="911496" y="277326"/>
                </a:lnTo>
                <a:lnTo>
                  <a:pt x="929394" y="278957"/>
                </a:lnTo>
                <a:lnTo>
                  <a:pt x="939338" y="283851"/>
                </a:lnTo>
                <a:lnTo>
                  <a:pt x="949281" y="308321"/>
                </a:lnTo>
                <a:lnTo>
                  <a:pt x="941327" y="367049"/>
                </a:lnTo>
                <a:lnTo>
                  <a:pt x="917462" y="409463"/>
                </a:lnTo>
                <a:lnTo>
                  <a:pt x="889620" y="411095"/>
                </a:lnTo>
                <a:lnTo>
                  <a:pt x="881665" y="419251"/>
                </a:lnTo>
                <a:lnTo>
                  <a:pt x="885642" y="440459"/>
                </a:lnTo>
                <a:lnTo>
                  <a:pt x="885642" y="441655"/>
                </a:lnTo>
                <a:lnTo>
                  <a:pt x="884052" y="442090"/>
                </a:lnTo>
                <a:lnTo>
                  <a:pt x="885642" y="445788"/>
                </a:lnTo>
                <a:lnTo>
                  <a:pt x="885642" y="471454"/>
                </a:lnTo>
                <a:lnTo>
                  <a:pt x="897575" y="508974"/>
                </a:lnTo>
                <a:lnTo>
                  <a:pt x="927406" y="557914"/>
                </a:lnTo>
                <a:lnTo>
                  <a:pt x="961214" y="574227"/>
                </a:lnTo>
                <a:lnTo>
                  <a:pt x="964272" y="575168"/>
                </a:lnTo>
                <a:lnTo>
                  <a:pt x="966782" y="577816"/>
                </a:lnTo>
                <a:lnTo>
                  <a:pt x="975930" y="578755"/>
                </a:lnTo>
                <a:lnTo>
                  <a:pt x="993033" y="584015"/>
                </a:lnTo>
                <a:lnTo>
                  <a:pt x="1022997" y="584015"/>
                </a:lnTo>
                <a:lnTo>
                  <a:pt x="1026138" y="584595"/>
                </a:lnTo>
                <a:lnTo>
                  <a:pt x="1064627" y="601960"/>
                </a:lnTo>
                <a:lnTo>
                  <a:pt x="1162074" y="623167"/>
                </a:lnTo>
                <a:lnTo>
                  <a:pt x="1324391" y="644276"/>
                </a:lnTo>
                <a:lnTo>
                  <a:pt x="1391206" y="662545"/>
                </a:lnTo>
                <a:lnTo>
                  <a:pt x="1418619" y="677001"/>
                </a:lnTo>
                <a:lnTo>
                  <a:pt x="1442484" y="693314"/>
                </a:lnTo>
                <a:lnTo>
                  <a:pt x="1524021" y="763461"/>
                </a:lnTo>
                <a:lnTo>
                  <a:pt x="1525663" y="757101"/>
                </a:lnTo>
                <a:lnTo>
                  <a:pt x="1628628" y="917132"/>
                </a:lnTo>
                <a:lnTo>
                  <a:pt x="1851364" y="1329532"/>
                </a:lnTo>
                <a:lnTo>
                  <a:pt x="1716118" y="1392238"/>
                </a:lnTo>
                <a:lnTo>
                  <a:pt x="1689085" y="1401310"/>
                </a:lnTo>
                <a:lnTo>
                  <a:pt x="1697040" y="1423061"/>
                </a:lnTo>
                <a:lnTo>
                  <a:pt x="1710298" y="1525290"/>
                </a:lnTo>
                <a:lnTo>
                  <a:pt x="1628097" y="1840680"/>
                </a:lnTo>
                <a:lnTo>
                  <a:pt x="1569762" y="1997288"/>
                </a:lnTo>
                <a:lnTo>
                  <a:pt x="1545897" y="2071241"/>
                </a:lnTo>
                <a:lnTo>
                  <a:pt x="1569762" y="2153895"/>
                </a:lnTo>
                <a:lnTo>
                  <a:pt x="1596278" y="2260475"/>
                </a:lnTo>
                <a:lnTo>
                  <a:pt x="1622794" y="2343129"/>
                </a:lnTo>
                <a:lnTo>
                  <a:pt x="1651962" y="2445359"/>
                </a:lnTo>
                <a:lnTo>
                  <a:pt x="1659158" y="2478808"/>
                </a:lnTo>
                <a:lnTo>
                  <a:pt x="1617259" y="2495902"/>
                </a:lnTo>
                <a:cubicBezTo>
                  <a:pt x="1404696" y="2572044"/>
                  <a:pt x="1170995" y="2614149"/>
                  <a:pt x="925682" y="2614149"/>
                </a:cubicBezTo>
                <a:cubicBezTo>
                  <a:pt x="680369" y="2614149"/>
                  <a:pt x="446668" y="2572044"/>
                  <a:pt x="234105" y="2495902"/>
                </a:cubicBezTo>
                <a:lnTo>
                  <a:pt x="115874" y="2447666"/>
                </a:lnTo>
                <a:lnTo>
                  <a:pt x="116671" y="2438834"/>
                </a:lnTo>
                <a:cubicBezTo>
                  <a:pt x="115787" y="2405482"/>
                  <a:pt x="114904" y="2372131"/>
                  <a:pt x="114020" y="2338779"/>
                </a:cubicBezTo>
                <a:lnTo>
                  <a:pt x="108717" y="2253950"/>
                </a:lnTo>
                <a:lnTo>
                  <a:pt x="92807" y="2186522"/>
                </a:lnTo>
                <a:lnTo>
                  <a:pt x="87504" y="2110393"/>
                </a:lnTo>
                <a:lnTo>
                  <a:pt x="76897" y="2038615"/>
                </a:lnTo>
                <a:lnTo>
                  <a:pt x="76897" y="2003813"/>
                </a:lnTo>
                <a:lnTo>
                  <a:pt x="98110" y="1640571"/>
                </a:lnTo>
                <a:lnTo>
                  <a:pt x="0" y="1594894"/>
                </a:lnTo>
                <a:lnTo>
                  <a:pt x="34471" y="1429586"/>
                </a:lnTo>
                <a:lnTo>
                  <a:pt x="76897" y="1316481"/>
                </a:lnTo>
                <a:lnTo>
                  <a:pt x="98110" y="1214251"/>
                </a:lnTo>
                <a:lnTo>
                  <a:pt x="97795" y="1214288"/>
                </a:lnTo>
                <a:lnTo>
                  <a:pt x="139475" y="1094621"/>
                </a:lnTo>
                <a:lnTo>
                  <a:pt x="184639" y="971132"/>
                </a:lnTo>
                <a:lnTo>
                  <a:pt x="237320" y="911912"/>
                </a:lnTo>
                <a:lnTo>
                  <a:pt x="238509" y="905249"/>
                </a:lnTo>
                <a:lnTo>
                  <a:pt x="343120" y="823168"/>
                </a:lnTo>
                <a:lnTo>
                  <a:pt x="540401" y="713543"/>
                </a:lnTo>
                <a:lnTo>
                  <a:pt x="559493" y="656120"/>
                </a:lnTo>
                <a:lnTo>
                  <a:pt x="521309" y="583037"/>
                </a:lnTo>
                <a:lnTo>
                  <a:pt x="520412" y="582300"/>
                </a:lnTo>
                <a:lnTo>
                  <a:pt x="519718" y="580753"/>
                </a:lnTo>
                <a:lnTo>
                  <a:pt x="507786" y="559545"/>
                </a:lnTo>
                <a:lnTo>
                  <a:pt x="475967" y="528550"/>
                </a:lnTo>
                <a:lnTo>
                  <a:pt x="450113" y="499186"/>
                </a:lnTo>
                <a:lnTo>
                  <a:pt x="426249" y="437196"/>
                </a:lnTo>
                <a:lnTo>
                  <a:pt x="408350" y="393150"/>
                </a:lnTo>
                <a:lnTo>
                  <a:pt x="390452" y="368680"/>
                </a:lnTo>
                <a:lnTo>
                  <a:pt x="374542" y="340948"/>
                </a:lnTo>
                <a:lnTo>
                  <a:pt x="390452" y="329528"/>
                </a:lnTo>
                <a:lnTo>
                  <a:pt x="390452" y="290376"/>
                </a:lnTo>
                <a:lnTo>
                  <a:pt x="368576" y="226755"/>
                </a:lnTo>
                <a:lnTo>
                  <a:pt x="364598" y="184340"/>
                </a:lnTo>
                <a:lnTo>
                  <a:pt x="382497" y="132138"/>
                </a:lnTo>
                <a:lnTo>
                  <a:pt x="414316" y="86460"/>
                </a:lnTo>
                <a:lnTo>
                  <a:pt x="456079" y="44046"/>
                </a:lnTo>
                <a:lnTo>
                  <a:pt x="509775" y="30995"/>
                </a:lnTo>
                <a:lnTo>
                  <a:pt x="545572" y="14682"/>
                </a:ln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EC174-C5D2-F900-9E20-A36D0234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869" r="287" b="5000"/>
          <a:stretch>
            <a:fillRect/>
          </a:stretch>
        </p:blipFill>
        <p:spPr bwMode="auto">
          <a:xfrm>
            <a:off x="5046233" y="2720051"/>
            <a:ext cx="2132490" cy="2494344"/>
          </a:xfrm>
          <a:custGeom>
            <a:avLst/>
            <a:gdLst>
              <a:gd name="connsiteX0" fmla="*/ 1195932 w 2132490"/>
              <a:gd name="connsiteY0" fmla="*/ 0 h 2494344"/>
              <a:gd name="connsiteX1" fmla="*/ 1364395 w 2132490"/>
              <a:gd name="connsiteY1" fmla="*/ 95958 h 2494344"/>
              <a:gd name="connsiteX2" fmla="*/ 1446220 w 2132490"/>
              <a:gd name="connsiteY2" fmla="*/ 159930 h 2494344"/>
              <a:gd name="connsiteX3" fmla="*/ 1600244 w 2132490"/>
              <a:gd name="connsiteY3" fmla="*/ 365554 h 2494344"/>
              <a:gd name="connsiteX4" fmla="*/ 1667629 w 2132490"/>
              <a:gd name="connsiteY4" fmla="*/ 493497 h 2494344"/>
              <a:gd name="connsiteX5" fmla="*/ 1667629 w 2132490"/>
              <a:gd name="connsiteY5" fmla="*/ 607733 h 2494344"/>
              <a:gd name="connsiteX6" fmla="*/ 1792773 w 2132490"/>
              <a:gd name="connsiteY6" fmla="*/ 904746 h 2494344"/>
              <a:gd name="connsiteX7" fmla="*/ 1884225 w 2132490"/>
              <a:gd name="connsiteY7" fmla="*/ 1201758 h 2494344"/>
              <a:gd name="connsiteX8" fmla="*/ 1956423 w 2132490"/>
              <a:gd name="connsiteY8" fmla="*/ 1347979 h 2494344"/>
              <a:gd name="connsiteX9" fmla="*/ 2038248 w 2132490"/>
              <a:gd name="connsiteY9" fmla="*/ 1439368 h 2494344"/>
              <a:gd name="connsiteX10" fmla="*/ 2100820 w 2132490"/>
              <a:gd name="connsiteY10" fmla="*/ 1517048 h 2494344"/>
              <a:gd name="connsiteX11" fmla="*/ 2129700 w 2132490"/>
              <a:gd name="connsiteY11" fmla="*/ 1558173 h 2494344"/>
              <a:gd name="connsiteX12" fmla="*/ 2132490 w 2132490"/>
              <a:gd name="connsiteY12" fmla="*/ 2180781 h 2494344"/>
              <a:gd name="connsiteX13" fmla="*/ 2043145 w 2132490"/>
              <a:gd name="connsiteY13" fmla="*/ 2237364 h 2494344"/>
              <a:gd name="connsiteX14" fmla="*/ 1049767 w 2132490"/>
              <a:gd name="connsiteY14" fmla="*/ 2494344 h 2494344"/>
              <a:gd name="connsiteX15" fmla="*/ 56390 w 2132490"/>
              <a:gd name="connsiteY15" fmla="*/ 2237364 h 2494344"/>
              <a:gd name="connsiteX16" fmla="*/ 0 w 2132490"/>
              <a:gd name="connsiteY16" fmla="*/ 2201652 h 2494344"/>
              <a:gd name="connsiteX17" fmla="*/ 2250 w 2132490"/>
              <a:gd name="connsiteY17" fmla="*/ 1827769 h 2494344"/>
              <a:gd name="connsiteX18" fmla="*/ 137021 w 2132490"/>
              <a:gd name="connsiteY18" fmla="*/ 1626714 h 2494344"/>
              <a:gd name="connsiteX19" fmla="*/ 185153 w 2132490"/>
              <a:gd name="connsiteY19" fmla="*/ 1549034 h 2494344"/>
              <a:gd name="connsiteX20" fmla="*/ 228472 w 2132490"/>
              <a:gd name="connsiteY20" fmla="*/ 1521617 h 2494344"/>
              <a:gd name="connsiteX21" fmla="*/ 252538 w 2132490"/>
              <a:gd name="connsiteY21" fmla="*/ 1489631 h 2494344"/>
              <a:gd name="connsiteX22" fmla="*/ 343990 w 2132490"/>
              <a:gd name="connsiteY22" fmla="*/ 1453076 h 2494344"/>
              <a:gd name="connsiteX23" fmla="*/ 459508 w 2132490"/>
              <a:gd name="connsiteY23" fmla="*/ 1421090 h 2494344"/>
              <a:gd name="connsiteX24" fmla="*/ 531706 w 2132490"/>
              <a:gd name="connsiteY24" fmla="*/ 1329702 h 2494344"/>
              <a:gd name="connsiteX25" fmla="*/ 579838 w 2132490"/>
              <a:gd name="connsiteY25" fmla="*/ 1050967 h 2494344"/>
              <a:gd name="connsiteX26" fmla="*/ 608718 w 2132490"/>
              <a:gd name="connsiteY26" fmla="*/ 804218 h 2494344"/>
              <a:gd name="connsiteX27" fmla="*/ 608718 w 2132490"/>
              <a:gd name="connsiteY27" fmla="*/ 566608 h 2494344"/>
              <a:gd name="connsiteX28" fmla="*/ 608718 w 2132490"/>
              <a:gd name="connsiteY28" fmla="*/ 324429 h 2494344"/>
              <a:gd name="connsiteX29" fmla="*/ 690542 w 2132490"/>
              <a:gd name="connsiteY29" fmla="*/ 159930 h 2494344"/>
              <a:gd name="connsiteX30" fmla="*/ 781994 w 2132490"/>
              <a:gd name="connsiteY30" fmla="*/ 73111 h 2494344"/>
              <a:gd name="connsiteX31" fmla="*/ 907138 w 2132490"/>
              <a:gd name="connsiteY31" fmla="*/ 41125 h 2494344"/>
              <a:gd name="connsiteX32" fmla="*/ 1017843 w 2132490"/>
              <a:gd name="connsiteY32" fmla="*/ 36555 h 24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2490" h="2494344">
                <a:moveTo>
                  <a:pt x="1195932" y="0"/>
                </a:moveTo>
                <a:lnTo>
                  <a:pt x="1364395" y="95958"/>
                </a:lnTo>
                <a:lnTo>
                  <a:pt x="1446220" y="159930"/>
                </a:lnTo>
                <a:lnTo>
                  <a:pt x="1600244" y="365554"/>
                </a:lnTo>
                <a:lnTo>
                  <a:pt x="1667629" y="493497"/>
                </a:lnTo>
                <a:lnTo>
                  <a:pt x="1667629" y="607733"/>
                </a:lnTo>
                <a:lnTo>
                  <a:pt x="1792773" y="904746"/>
                </a:lnTo>
                <a:lnTo>
                  <a:pt x="1884225" y="1201758"/>
                </a:lnTo>
                <a:lnTo>
                  <a:pt x="1956423" y="1347979"/>
                </a:lnTo>
                <a:lnTo>
                  <a:pt x="2038248" y="1439368"/>
                </a:lnTo>
                <a:lnTo>
                  <a:pt x="2100820" y="1517048"/>
                </a:lnTo>
                <a:lnTo>
                  <a:pt x="2129700" y="1558173"/>
                </a:lnTo>
                <a:lnTo>
                  <a:pt x="2132490" y="2180781"/>
                </a:lnTo>
                <a:lnTo>
                  <a:pt x="2043145" y="2237364"/>
                </a:lnTo>
                <a:cubicBezTo>
                  <a:pt x="1759580" y="2399608"/>
                  <a:pt x="1417737" y="2494344"/>
                  <a:pt x="1049767" y="2494344"/>
                </a:cubicBezTo>
                <a:cubicBezTo>
                  <a:pt x="681798" y="2494344"/>
                  <a:pt x="339955" y="2399608"/>
                  <a:pt x="56390" y="2237364"/>
                </a:cubicBezTo>
                <a:lnTo>
                  <a:pt x="0" y="2201652"/>
                </a:lnTo>
                <a:lnTo>
                  <a:pt x="2250" y="1827769"/>
                </a:lnTo>
                <a:lnTo>
                  <a:pt x="137021" y="1626714"/>
                </a:lnTo>
                <a:lnTo>
                  <a:pt x="185153" y="1549034"/>
                </a:lnTo>
                <a:lnTo>
                  <a:pt x="228472" y="1521617"/>
                </a:lnTo>
                <a:lnTo>
                  <a:pt x="252538" y="1489631"/>
                </a:lnTo>
                <a:lnTo>
                  <a:pt x="343990" y="1453076"/>
                </a:lnTo>
                <a:lnTo>
                  <a:pt x="459508" y="1421090"/>
                </a:lnTo>
                <a:lnTo>
                  <a:pt x="531706" y="1329702"/>
                </a:lnTo>
                <a:lnTo>
                  <a:pt x="579838" y="1050967"/>
                </a:lnTo>
                <a:lnTo>
                  <a:pt x="608718" y="804218"/>
                </a:lnTo>
                <a:lnTo>
                  <a:pt x="608718" y="566608"/>
                </a:lnTo>
                <a:lnTo>
                  <a:pt x="608718" y="324429"/>
                </a:lnTo>
                <a:lnTo>
                  <a:pt x="690542" y="159930"/>
                </a:lnTo>
                <a:lnTo>
                  <a:pt x="781994" y="73111"/>
                </a:lnTo>
                <a:lnTo>
                  <a:pt x="907138" y="41125"/>
                </a:lnTo>
                <a:lnTo>
                  <a:pt x="1017843" y="365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94EC10-FA67-F296-06A1-63EFCE3A2490}"/>
              </a:ext>
            </a:extLst>
          </p:cNvPr>
          <p:cNvSpPr txBox="1"/>
          <p:nvPr/>
        </p:nvSpPr>
        <p:spPr>
          <a:xfrm>
            <a:off x="4874799" y="5548895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64282-E1DD-C5AB-BAB9-F555A2BC2EFF}"/>
              </a:ext>
            </a:extLst>
          </p:cNvPr>
          <p:cNvSpPr txBox="1"/>
          <p:nvPr/>
        </p:nvSpPr>
        <p:spPr>
          <a:xfrm>
            <a:off x="8983707" y="5548895"/>
            <a:ext cx="187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Симаков Максим</a:t>
            </a:r>
          </a:p>
          <a:p>
            <a:pPr algn="ctr"/>
            <a:r>
              <a:rPr lang="ru-RU" dirty="0"/>
              <a:t>Аналитик</a:t>
            </a:r>
            <a:br>
              <a:rPr lang="ru-RU" dirty="0"/>
            </a:br>
            <a:r>
              <a:rPr lang="ru-RU" dirty="0"/>
              <a:t>Спикер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ADE6F-E1E0-C9D1-EEA7-C0DD25E8F570}"/>
              </a:ext>
            </a:extLst>
          </p:cNvPr>
          <p:cNvSpPr txBox="1"/>
          <p:nvPr/>
        </p:nvSpPr>
        <p:spPr>
          <a:xfrm>
            <a:off x="1390726" y="5548895"/>
            <a:ext cx="172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D0B0A-1C0A-428B-DB17-AF95C4CACCE9}"/>
              </a:ext>
            </a:extLst>
          </p:cNvPr>
          <p:cNvSpPr txBox="1"/>
          <p:nvPr/>
        </p:nvSpPr>
        <p:spPr>
          <a:xfrm>
            <a:off x="2678173" y="110793"/>
            <a:ext cx="6835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</a:rPr>
              <a:t>Команда проекта</a:t>
            </a:r>
          </a:p>
        </p:txBody>
      </p:sp>
      <p:sp>
        <p:nvSpPr>
          <p:cNvPr id="16" name="Стрелка: изогнутая 15">
            <a:extLst>
              <a:ext uri="{FF2B5EF4-FFF2-40B4-BE49-F238E27FC236}">
                <a16:creationId xmlns:a16="http://schemas.microsoft.com/office/drawing/2014/main" id="{0FD7DAC8-B0BD-C1E7-1976-E9A8C27EE84D}"/>
              </a:ext>
            </a:extLst>
          </p:cNvPr>
          <p:cNvSpPr/>
          <p:nvPr/>
        </p:nvSpPr>
        <p:spPr>
          <a:xfrm>
            <a:off x="599669" y="555710"/>
            <a:ext cx="2021840" cy="810228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22201F-D7BC-D20F-5AA5-2AEE3BC63229}"/>
              </a:ext>
            </a:extLst>
          </p:cNvPr>
          <p:cNvSpPr txBox="1"/>
          <p:nvPr/>
        </p:nvSpPr>
        <p:spPr>
          <a:xfrm>
            <a:off x="1419252" y="1202345"/>
            <a:ext cx="9570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Команда первокурсников занимающуюся разработкой элементов вентиляционных систем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D7B43-0848-56BC-23DB-5B223E6AEF8C}"/>
              </a:ext>
            </a:extLst>
          </p:cNvPr>
          <p:cNvSpPr txBox="1"/>
          <p:nvPr/>
        </p:nvSpPr>
        <p:spPr>
          <a:xfrm>
            <a:off x="12248664" y="1200682"/>
            <a:ext cx="501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INDOOR AIR TECHNOLOGIES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3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6096000" y="-1"/>
            <a:ext cx="6096000" cy="3648919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BF98-3B68-ECF4-4D92-8835CDA195CD}"/>
              </a:ext>
            </a:extLst>
          </p:cNvPr>
          <p:cNvSpPr txBox="1"/>
          <p:nvPr/>
        </p:nvSpPr>
        <p:spPr>
          <a:xfrm>
            <a:off x="6096000" y="1155928"/>
            <a:ext cx="609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ПРОЕКТЕ</a:t>
            </a:r>
            <a:b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Из-за повышения уровня герметизации за счет плотности новых стеклопакетов и отсутствие щелей в дверных проемах нового поколения</a:t>
            </a: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9694C3B1-BC58-D0B2-0024-2F038CD6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8" y="740297"/>
            <a:ext cx="5377405" cy="53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63D9F1C-60C2-8C0F-846F-F952D7194B3D}"/>
              </a:ext>
            </a:extLst>
          </p:cNvPr>
          <p:cNvSpPr/>
          <p:nvPr/>
        </p:nvSpPr>
        <p:spPr>
          <a:xfrm>
            <a:off x="8163362" y="-4483753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DD4823-7DBD-87D9-262B-97D1A655BC70}"/>
              </a:ext>
            </a:extLst>
          </p:cNvPr>
          <p:cNvSpPr/>
          <p:nvPr/>
        </p:nvSpPr>
        <p:spPr>
          <a:xfrm>
            <a:off x="4319286" y="-448716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E7EDC8E-5E88-6200-3697-F41E26389EF2}"/>
              </a:ext>
            </a:extLst>
          </p:cNvPr>
          <p:cNvSpPr/>
          <p:nvPr/>
        </p:nvSpPr>
        <p:spPr>
          <a:xfrm>
            <a:off x="475210" y="-4487167"/>
            <a:ext cx="3553428" cy="300941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B9CAF-FAB4-AEFF-7C6C-DEAC39A7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7583" r="10242" b="3598"/>
          <a:stretch>
            <a:fillRect/>
          </a:stretch>
        </p:blipFill>
        <p:spPr bwMode="auto">
          <a:xfrm>
            <a:off x="8857353" y="-4149252"/>
            <a:ext cx="2132390" cy="2671505"/>
          </a:xfrm>
          <a:custGeom>
            <a:avLst/>
            <a:gdLst>
              <a:gd name="connsiteX0" fmla="*/ 473982 w 2132390"/>
              <a:gd name="connsiteY0" fmla="*/ 2064979 h 2671505"/>
              <a:gd name="connsiteX1" fmla="*/ 438727 w 2132390"/>
              <a:gd name="connsiteY1" fmla="*/ 2125365 h 2671505"/>
              <a:gd name="connsiteX2" fmla="*/ 454396 w 2132390"/>
              <a:gd name="connsiteY2" fmla="*/ 2142618 h 2671505"/>
              <a:gd name="connsiteX3" fmla="*/ 403472 w 2132390"/>
              <a:gd name="connsiteY3" fmla="*/ 2181438 h 2671505"/>
              <a:gd name="connsiteX4" fmla="*/ 442644 w 2132390"/>
              <a:gd name="connsiteY4" fmla="*/ 2215944 h 2671505"/>
              <a:gd name="connsiteX5" fmla="*/ 454396 w 2132390"/>
              <a:gd name="connsiteY5" fmla="*/ 2328089 h 2671505"/>
              <a:gd name="connsiteX6" fmla="*/ 477899 w 2132390"/>
              <a:gd name="connsiteY6" fmla="*/ 2267703 h 2671505"/>
              <a:gd name="connsiteX7" fmla="*/ 481817 w 2132390"/>
              <a:gd name="connsiteY7" fmla="*/ 2224570 h 2671505"/>
              <a:gd name="connsiteX8" fmla="*/ 536657 w 2132390"/>
              <a:gd name="connsiteY8" fmla="*/ 2194377 h 2671505"/>
              <a:gd name="connsiteX9" fmla="*/ 489651 w 2132390"/>
              <a:gd name="connsiteY9" fmla="*/ 2073606 h 2671505"/>
              <a:gd name="connsiteX10" fmla="*/ 1702679 w 2132390"/>
              <a:gd name="connsiteY10" fmla="*/ 1939894 h 2671505"/>
              <a:gd name="connsiteX11" fmla="*/ 1673953 w 2132390"/>
              <a:gd name="connsiteY11" fmla="*/ 1948520 h 2671505"/>
              <a:gd name="connsiteX12" fmla="*/ 1656979 w 2132390"/>
              <a:gd name="connsiteY12" fmla="*/ 2064979 h 2671505"/>
              <a:gd name="connsiteX13" fmla="*/ 1647838 w 2132390"/>
              <a:gd name="connsiteY13" fmla="*/ 2191501 h 2671505"/>
              <a:gd name="connsiteX14" fmla="*/ 1643921 w 2132390"/>
              <a:gd name="connsiteY14" fmla="*/ 2273454 h 2671505"/>
              <a:gd name="connsiteX15" fmla="*/ 1656979 w 2132390"/>
              <a:gd name="connsiteY15" fmla="*/ 2394225 h 2671505"/>
              <a:gd name="connsiteX16" fmla="*/ 1664393 w 2132390"/>
              <a:gd name="connsiteY16" fmla="*/ 2396947 h 2671505"/>
              <a:gd name="connsiteX17" fmla="*/ 1664813 w 2132390"/>
              <a:gd name="connsiteY17" fmla="*/ 2401415 h 2671505"/>
              <a:gd name="connsiteX18" fmla="*/ 1667106 w 2132390"/>
              <a:gd name="connsiteY18" fmla="*/ 2397942 h 2671505"/>
              <a:gd name="connsiteX19" fmla="*/ 1684399 w 2132390"/>
              <a:gd name="connsiteY19" fmla="*/ 2404289 h 2671505"/>
              <a:gd name="connsiteX20" fmla="*/ 1732711 w 2132390"/>
              <a:gd name="connsiteY20" fmla="*/ 2328088 h 2671505"/>
              <a:gd name="connsiteX21" fmla="*/ 1710514 w 2132390"/>
              <a:gd name="connsiteY21" fmla="*/ 2305084 h 2671505"/>
              <a:gd name="connsiteX22" fmla="*/ 1715737 w 2132390"/>
              <a:gd name="connsiteY22" fmla="*/ 2211630 h 2671505"/>
              <a:gd name="connsiteX23" fmla="*/ 1760132 w 2132390"/>
              <a:gd name="connsiteY23" fmla="*/ 2175686 h 2671505"/>
              <a:gd name="connsiteX24" fmla="*/ 1737934 w 2132390"/>
              <a:gd name="connsiteY24" fmla="*/ 2095172 h 2671505"/>
              <a:gd name="connsiteX25" fmla="*/ 1719654 w 2132390"/>
              <a:gd name="connsiteY25" fmla="*/ 1960022 h 2671505"/>
              <a:gd name="connsiteX26" fmla="*/ 1715873 w 2132390"/>
              <a:gd name="connsiteY26" fmla="*/ 1955539 h 2671505"/>
              <a:gd name="connsiteX27" fmla="*/ 1715737 w 2132390"/>
              <a:gd name="connsiteY27" fmla="*/ 1952834 h 2671505"/>
              <a:gd name="connsiteX28" fmla="*/ 1713592 w 2132390"/>
              <a:gd name="connsiteY28" fmla="*/ 1952834 h 2671505"/>
              <a:gd name="connsiteX29" fmla="*/ 1190831 w 2132390"/>
              <a:gd name="connsiteY29" fmla="*/ 0 h 2671505"/>
              <a:gd name="connsiteX30" fmla="*/ 1239796 w 2132390"/>
              <a:gd name="connsiteY30" fmla="*/ 0 h 2671505"/>
              <a:gd name="connsiteX31" fmla="*/ 1303451 w 2132390"/>
              <a:gd name="connsiteY31" fmla="*/ 0 h 2671505"/>
              <a:gd name="connsiteX32" fmla="*/ 1338706 w 2132390"/>
              <a:gd name="connsiteY32" fmla="*/ 11862 h 2671505"/>
              <a:gd name="connsiteX33" fmla="*/ 1409215 w 2132390"/>
              <a:gd name="connsiteY33" fmla="*/ 43133 h 2671505"/>
              <a:gd name="connsiteX34" fmla="*/ 1450346 w 2132390"/>
              <a:gd name="connsiteY34" fmla="*/ 73326 h 2671505"/>
              <a:gd name="connsiteX35" fmla="*/ 1483642 w 2132390"/>
              <a:gd name="connsiteY35" fmla="*/ 113224 h 2671505"/>
              <a:gd name="connsiteX36" fmla="*/ 1502457 w 2132390"/>
              <a:gd name="connsiteY36" fmla="*/ 140245 h 2671505"/>
              <a:gd name="connsiteX37" fmla="*/ 1522222 w 2132390"/>
              <a:gd name="connsiteY37" fmla="*/ 249066 h 2671505"/>
              <a:gd name="connsiteX38" fmla="*/ 1523547 w 2132390"/>
              <a:gd name="connsiteY38" fmla="*/ 265322 h 2671505"/>
              <a:gd name="connsiteX39" fmla="*/ 1522936 w 2132390"/>
              <a:gd name="connsiteY39" fmla="*/ 284155 h 2671505"/>
              <a:gd name="connsiteX40" fmla="*/ 1516938 w 2132390"/>
              <a:gd name="connsiteY40" fmla="*/ 296538 h 2671505"/>
              <a:gd name="connsiteX41" fmla="*/ 1516938 w 2132390"/>
              <a:gd name="connsiteY41" fmla="*/ 325652 h 2671505"/>
              <a:gd name="connsiteX42" fmla="*/ 1513021 w 2132390"/>
              <a:gd name="connsiteY42" fmla="*/ 389273 h 2671505"/>
              <a:gd name="connsiteX43" fmla="*/ 1492456 w 2132390"/>
              <a:gd name="connsiteY43" fmla="*/ 423779 h 2671505"/>
              <a:gd name="connsiteX44" fmla="*/ 1503228 w 2132390"/>
              <a:gd name="connsiteY44" fmla="*/ 420544 h 2671505"/>
              <a:gd name="connsiteX45" fmla="*/ 1516938 w 2132390"/>
              <a:gd name="connsiteY45" fmla="*/ 427014 h 2671505"/>
              <a:gd name="connsiteX46" fmla="*/ 1526731 w 2132390"/>
              <a:gd name="connsiteY46" fmla="*/ 464755 h 2671505"/>
              <a:gd name="connsiteX47" fmla="*/ 1508125 w 2132390"/>
              <a:gd name="connsiteY47" fmla="*/ 560726 h 2671505"/>
              <a:gd name="connsiteX48" fmla="*/ 1456628 w 2132390"/>
              <a:gd name="connsiteY48" fmla="*/ 620522 h 2671505"/>
              <a:gd name="connsiteX49" fmla="*/ 1451325 w 2132390"/>
              <a:gd name="connsiteY49" fmla="*/ 622190 h 2671505"/>
              <a:gd name="connsiteX50" fmla="*/ 1518897 w 2132390"/>
              <a:gd name="connsiteY50" fmla="*/ 659931 h 2671505"/>
              <a:gd name="connsiteX51" fmla="*/ 1537504 w 2132390"/>
              <a:gd name="connsiteY51" fmla="*/ 686889 h 2671505"/>
              <a:gd name="connsiteX52" fmla="*/ 1547297 w 2132390"/>
              <a:gd name="connsiteY52" fmla="*/ 722473 h 2671505"/>
              <a:gd name="connsiteX53" fmla="*/ 1605076 w 2132390"/>
              <a:gd name="connsiteY53" fmla="*/ 785016 h 2671505"/>
              <a:gd name="connsiteX54" fmla="*/ 1620744 w 2132390"/>
              <a:gd name="connsiteY54" fmla="*/ 818444 h 2671505"/>
              <a:gd name="connsiteX55" fmla="*/ 1640330 w 2132390"/>
              <a:gd name="connsiteY55" fmla="*/ 914414 h 2671505"/>
              <a:gd name="connsiteX56" fmla="*/ 1648165 w 2132390"/>
              <a:gd name="connsiteY56" fmla="*/ 992053 h 2671505"/>
              <a:gd name="connsiteX57" fmla="*/ 1709861 w 2132390"/>
              <a:gd name="connsiteY57" fmla="*/ 1026559 h 2671505"/>
              <a:gd name="connsiteX58" fmla="*/ 1799957 w 2132390"/>
              <a:gd name="connsiteY58" fmla="*/ 1079397 h 2671505"/>
              <a:gd name="connsiteX59" fmla="*/ 1845984 w 2132390"/>
              <a:gd name="connsiteY59" fmla="*/ 1153801 h 2671505"/>
              <a:gd name="connsiteX60" fmla="*/ 1848710 w 2132390"/>
              <a:gd name="connsiteY60" fmla="*/ 1151433 h 2671505"/>
              <a:gd name="connsiteX61" fmla="*/ 1907680 w 2132390"/>
              <a:gd name="connsiteY61" fmla="*/ 1275650 h 2671505"/>
              <a:gd name="connsiteX62" fmla="*/ 2042604 w 2132390"/>
              <a:gd name="connsiteY62" fmla="*/ 1751740 h 2671505"/>
              <a:gd name="connsiteX63" fmla="*/ 2042171 w 2132390"/>
              <a:gd name="connsiteY63" fmla="*/ 1751548 h 2671505"/>
              <a:gd name="connsiteX64" fmla="*/ 2060451 w 2132390"/>
              <a:gd name="connsiteY64" fmla="*/ 1852191 h 2671505"/>
              <a:gd name="connsiteX65" fmla="*/ 2102234 w 2132390"/>
              <a:gd name="connsiteY65" fmla="*/ 2013220 h 2671505"/>
              <a:gd name="connsiteX66" fmla="*/ 2108763 w 2132390"/>
              <a:gd name="connsiteY66" fmla="*/ 2108111 h 2671505"/>
              <a:gd name="connsiteX67" fmla="*/ 2132390 w 2132390"/>
              <a:gd name="connsiteY67" fmla="*/ 2279268 h 2671505"/>
              <a:gd name="connsiteX68" fmla="*/ 2093317 w 2132390"/>
              <a:gd name="connsiteY68" fmla="*/ 2393154 h 2671505"/>
              <a:gd name="connsiteX69" fmla="*/ 2059573 w 2132390"/>
              <a:gd name="connsiteY69" fmla="*/ 2414525 h 2671505"/>
              <a:gd name="connsiteX70" fmla="*/ 1066195 w 2132390"/>
              <a:gd name="connsiteY70" fmla="*/ 2671505 h 2671505"/>
              <a:gd name="connsiteX71" fmla="*/ 72817 w 2132390"/>
              <a:gd name="connsiteY71" fmla="*/ 2414525 h 2671505"/>
              <a:gd name="connsiteX72" fmla="*/ 6098 w 2132390"/>
              <a:gd name="connsiteY72" fmla="*/ 2372271 h 2671505"/>
              <a:gd name="connsiteX73" fmla="*/ 0 w 2132390"/>
              <a:gd name="connsiteY73" fmla="*/ 2254763 h 2671505"/>
              <a:gd name="connsiteX74" fmla="*/ 9299 w 2132390"/>
              <a:gd name="connsiteY74" fmla="*/ 2097776 h 2671505"/>
              <a:gd name="connsiteX75" fmla="*/ 82261 w 2132390"/>
              <a:gd name="connsiteY75" fmla="*/ 1797556 h 2671505"/>
              <a:gd name="connsiteX76" fmla="*/ 144937 w 2132390"/>
              <a:gd name="connsiteY76" fmla="*/ 1629339 h 2671505"/>
              <a:gd name="connsiteX77" fmla="*/ 246784 w 2132390"/>
              <a:gd name="connsiteY77" fmla="*/ 1396422 h 2671505"/>
              <a:gd name="connsiteX78" fmla="*/ 321211 w 2132390"/>
              <a:gd name="connsiteY78" fmla="*/ 1245458 h 2671505"/>
              <a:gd name="connsiteX79" fmla="*/ 423058 w 2132390"/>
              <a:gd name="connsiteY79" fmla="*/ 1047047 h 2671505"/>
              <a:gd name="connsiteX80" fmla="*/ 429272 w 2132390"/>
              <a:gd name="connsiteY80" fmla="*/ 1033363 h 2671505"/>
              <a:gd name="connsiteX81" fmla="*/ 493568 w 2132390"/>
              <a:gd name="connsiteY81" fmla="*/ 1012541 h 2671505"/>
              <a:gd name="connsiteX82" fmla="*/ 548409 w 2132390"/>
              <a:gd name="connsiteY82" fmla="*/ 978035 h 2671505"/>
              <a:gd name="connsiteX83" fmla="*/ 654174 w 2132390"/>
              <a:gd name="connsiteY83" fmla="*/ 934902 h 2671505"/>
              <a:gd name="connsiteX84" fmla="*/ 654174 w 2132390"/>
              <a:gd name="connsiteY84" fmla="*/ 891769 h 2671505"/>
              <a:gd name="connsiteX85" fmla="*/ 669842 w 2132390"/>
              <a:gd name="connsiteY85" fmla="*/ 887456 h 2671505"/>
              <a:gd name="connsiteX86" fmla="*/ 669842 w 2132390"/>
              <a:gd name="connsiteY86" fmla="*/ 840010 h 2671505"/>
              <a:gd name="connsiteX87" fmla="*/ 697263 w 2132390"/>
              <a:gd name="connsiteY87" fmla="*/ 801191 h 2671505"/>
              <a:gd name="connsiteX88" fmla="*/ 732518 w 2132390"/>
              <a:gd name="connsiteY88" fmla="*/ 788251 h 2671505"/>
              <a:gd name="connsiteX89" fmla="*/ 753838 w 2132390"/>
              <a:gd name="connsiteY89" fmla="*/ 763394 h 2671505"/>
              <a:gd name="connsiteX90" fmla="*/ 755042 w 2132390"/>
              <a:gd name="connsiteY90" fmla="*/ 768840 h 2671505"/>
              <a:gd name="connsiteX91" fmla="*/ 798131 w 2132390"/>
              <a:gd name="connsiteY91" fmla="*/ 717081 h 2671505"/>
              <a:gd name="connsiteX92" fmla="*/ 830177 w 2132390"/>
              <a:gd name="connsiteY92" fmla="*/ 676403 h 2671505"/>
              <a:gd name="connsiteX93" fmla="*/ 865703 w 2132390"/>
              <a:gd name="connsiteY93" fmla="*/ 637286 h 2671505"/>
              <a:gd name="connsiteX94" fmla="*/ 871312 w 2132390"/>
              <a:gd name="connsiteY94" fmla="*/ 622874 h 2671505"/>
              <a:gd name="connsiteX95" fmla="*/ 878434 w 2132390"/>
              <a:gd name="connsiteY95" fmla="*/ 610328 h 2671505"/>
              <a:gd name="connsiteX96" fmla="*/ 901937 w 2132390"/>
              <a:gd name="connsiteY96" fmla="*/ 582291 h 2671505"/>
              <a:gd name="connsiteX97" fmla="*/ 946985 w 2132390"/>
              <a:gd name="connsiteY97" fmla="*/ 556412 h 2671505"/>
              <a:gd name="connsiteX98" fmla="*/ 990074 w 2132390"/>
              <a:gd name="connsiteY98" fmla="*/ 547785 h 2671505"/>
              <a:gd name="connsiteX99" fmla="*/ 961674 w 2132390"/>
              <a:gd name="connsiteY99" fmla="*/ 514357 h 2671505"/>
              <a:gd name="connsiteX100" fmla="*/ 952741 w 2132390"/>
              <a:gd name="connsiteY100" fmla="*/ 481954 h 2671505"/>
              <a:gd name="connsiteX101" fmla="*/ 945414 w 2132390"/>
              <a:gd name="connsiteY101" fmla="*/ 445649 h 2671505"/>
              <a:gd name="connsiteX102" fmla="*/ 946985 w 2132390"/>
              <a:gd name="connsiteY102" fmla="*/ 411917 h 2671505"/>
              <a:gd name="connsiteX103" fmla="*/ 946422 w 2132390"/>
              <a:gd name="connsiteY103" fmla="*/ 397037 h 2671505"/>
              <a:gd name="connsiteX104" fmla="*/ 947195 w 2132390"/>
              <a:gd name="connsiteY104" fmla="*/ 383419 h 2671505"/>
              <a:gd name="connsiteX105" fmla="*/ 956250 w 2132390"/>
              <a:gd name="connsiteY105" fmla="*/ 363477 h 2671505"/>
              <a:gd name="connsiteX106" fmla="*/ 975902 w 2132390"/>
              <a:gd name="connsiteY106" fmla="*/ 348330 h 2671505"/>
              <a:gd name="connsiteX107" fmla="*/ 985178 w 2132390"/>
              <a:gd name="connsiteY107" fmla="*/ 345061 h 2671505"/>
              <a:gd name="connsiteX108" fmla="*/ 1003784 w 2132390"/>
              <a:gd name="connsiteY108" fmla="*/ 347218 h 2671505"/>
              <a:gd name="connsiteX109" fmla="*/ 1005239 w 2132390"/>
              <a:gd name="connsiteY109" fmla="*/ 339670 h 2671505"/>
              <a:gd name="connsiteX110" fmla="*/ 1006722 w 2132390"/>
              <a:gd name="connsiteY110" fmla="*/ 339670 h 2671505"/>
              <a:gd name="connsiteX111" fmla="*/ 1007835 w 2132390"/>
              <a:gd name="connsiteY111" fmla="*/ 326191 h 2671505"/>
              <a:gd name="connsiteX112" fmla="*/ 1010639 w 2132390"/>
              <a:gd name="connsiteY112" fmla="*/ 311634 h 2671505"/>
              <a:gd name="connsiteX113" fmla="*/ 1023370 w 2132390"/>
              <a:gd name="connsiteY113" fmla="*/ 278206 h 2671505"/>
              <a:gd name="connsiteX114" fmla="*/ 1013074 w 2132390"/>
              <a:gd name="connsiteY114" fmla="*/ 262745 h 2671505"/>
              <a:gd name="connsiteX115" fmla="*/ 1013774 w 2132390"/>
              <a:gd name="connsiteY115" fmla="*/ 254266 h 2671505"/>
              <a:gd name="connsiteX116" fmla="*/ 1031205 w 2132390"/>
              <a:gd name="connsiteY116" fmla="*/ 139103 h 2671505"/>
              <a:gd name="connsiteX117" fmla="*/ 1094859 w 2132390"/>
              <a:gd name="connsiteY117" fmla="*/ 38819 h 2671505"/>
              <a:gd name="connsiteX118" fmla="*/ 1131094 w 2132390"/>
              <a:gd name="connsiteY118" fmla="*/ 24801 h 2671505"/>
              <a:gd name="connsiteX119" fmla="*/ 1105865 w 2132390"/>
              <a:gd name="connsiteY119" fmla="*/ 20480 h 2671505"/>
              <a:gd name="connsiteX120" fmla="*/ 1112487 w 2132390"/>
              <a:gd name="connsiteY120" fmla="*/ 11862 h 2671505"/>
              <a:gd name="connsiteX121" fmla="*/ 1130925 w 2132390"/>
              <a:gd name="connsiteY121" fmla="*/ 8170 h 2671505"/>
              <a:gd name="connsiteX122" fmla="*/ 1130114 w 2132390"/>
              <a:gd name="connsiteY122" fmla="*/ 21566 h 267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2390" h="2671505">
                <a:moveTo>
                  <a:pt x="473982" y="2064979"/>
                </a:moveTo>
                <a:lnTo>
                  <a:pt x="438727" y="2125365"/>
                </a:lnTo>
                <a:lnTo>
                  <a:pt x="454396" y="2142618"/>
                </a:lnTo>
                <a:lnTo>
                  <a:pt x="403472" y="2181438"/>
                </a:lnTo>
                <a:lnTo>
                  <a:pt x="442644" y="2215944"/>
                </a:lnTo>
                <a:lnTo>
                  <a:pt x="454396" y="2328089"/>
                </a:lnTo>
                <a:lnTo>
                  <a:pt x="477899" y="2267703"/>
                </a:lnTo>
                <a:lnTo>
                  <a:pt x="481817" y="2224570"/>
                </a:lnTo>
                <a:lnTo>
                  <a:pt x="536657" y="2194377"/>
                </a:lnTo>
                <a:lnTo>
                  <a:pt x="489651" y="2073606"/>
                </a:lnTo>
                <a:close/>
                <a:moveTo>
                  <a:pt x="1702679" y="1939894"/>
                </a:moveTo>
                <a:lnTo>
                  <a:pt x="1673953" y="1948520"/>
                </a:lnTo>
                <a:lnTo>
                  <a:pt x="1656979" y="2064979"/>
                </a:lnTo>
                <a:lnTo>
                  <a:pt x="1647838" y="2191501"/>
                </a:lnTo>
                <a:lnTo>
                  <a:pt x="1643921" y="2273454"/>
                </a:lnTo>
                <a:lnTo>
                  <a:pt x="1656979" y="2394225"/>
                </a:lnTo>
                <a:lnTo>
                  <a:pt x="1664393" y="2396947"/>
                </a:lnTo>
                <a:lnTo>
                  <a:pt x="1664813" y="2401415"/>
                </a:lnTo>
                <a:lnTo>
                  <a:pt x="1667106" y="2397942"/>
                </a:lnTo>
                <a:lnTo>
                  <a:pt x="1684399" y="2404289"/>
                </a:lnTo>
                <a:lnTo>
                  <a:pt x="1732711" y="2328088"/>
                </a:lnTo>
                <a:lnTo>
                  <a:pt x="1710514" y="2305084"/>
                </a:lnTo>
                <a:lnTo>
                  <a:pt x="1715737" y="2211630"/>
                </a:lnTo>
                <a:lnTo>
                  <a:pt x="1760132" y="2175686"/>
                </a:lnTo>
                <a:lnTo>
                  <a:pt x="1737934" y="2095172"/>
                </a:lnTo>
                <a:lnTo>
                  <a:pt x="1719654" y="1960022"/>
                </a:lnTo>
                <a:lnTo>
                  <a:pt x="1715873" y="1955539"/>
                </a:lnTo>
                <a:lnTo>
                  <a:pt x="1715737" y="1952834"/>
                </a:lnTo>
                <a:lnTo>
                  <a:pt x="1713592" y="1952834"/>
                </a:lnTo>
                <a:close/>
                <a:moveTo>
                  <a:pt x="1190831" y="0"/>
                </a:moveTo>
                <a:lnTo>
                  <a:pt x="1239796" y="0"/>
                </a:lnTo>
                <a:lnTo>
                  <a:pt x="1303451" y="0"/>
                </a:lnTo>
                <a:lnTo>
                  <a:pt x="1338706" y="11862"/>
                </a:lnTo>
                <a:lnTo>
                  <a:pt x="1409215" y="43133"/>
                </a:lnTo>
                <a:lnTo>
                  <a:pt x="1450346" y="73326"/>
                </a:lnTo>
                <a:lnTo>
                  <a:pt x="1483642" y="113224"/>
                </a:lnTo>
                <a:lnTo>
                  <a:pt x="1502457" y="140245"/>
                </a:lnTo>
                <a:lnTo>
                  <a:pt x="1522222" y="249066"/>
                </a:lnTo>
                <a:lnTo>
                  <a:pt x="1523547" y="265322"/>
                </a:lnTo>
                <a:lnTo>
                  <a:pt x="1522936" y="284155"/>
                </a:lnTo>
                <a:lnTo>
                  <a:pt x="1516938" y="296538"/>
                </a:lnTo>
                <a:lnTo>
                  <a:pt x="1516938" y="325652"/>
                </a:lnTo>
                <a:lnTo>
                  <a:pt x="1513021" y="389273"/>
                </a:lnTo>
                <a:lnTo>
                  <a:pt x="1492456" y="423779"/>
                </a:lnTo>
                <a:lnTo>
                  <a:pt x="1503228" y="420544"/>
                </a:lnTo>
                <a:lnTo>
                  <a:pt x="1516938" y="427014"/>
                </a:lnTo>
                <a:lnTo>
                  <a:pt x="1526731" y="464755"/>
                </a:lnTo>
                <a:lnTo>
                  <a:pt x="1508125" y="560726"/>
                </a:lnTo>
                <a:lnTo>
                  <a:pt x="1456628" y="620522"/>
                </a:lnTo>
                <a:lnTo>
                  <a:pt x="1451325" y="622190"/>
                </a:lnTo>
                <a:lnTo>
                  <a:pt x="1518897" y="659931"/>
                </a:lnTo>
                <a:lnTo>
                  <a:pt x="1537504" y="686889"/>
                </a:lnTo>
                <a:lnTo>
                  <a:pt x="1547297" y="722473"/>
                </a:lnTo>
                <a:lnTo>
                  <a:pt x="1605076" y="785016"/>
                </a:lnTo>
                <a:lnTo>
                  <a:pt x="1620744" y="818444"/>
                </a:lnTo>
                <a:lnTo>
                  <a:pt x="1640330" y="914414"/>
                </a:lnTo>
                <a:lnTo>
                  <a:pt x="1648165" y="992053"/>
                </a:lnTo>
                <a:lnTo>
                  <a:pt x="1709861" y="1026559"/>
                </a:lnTo>
                <a:lnTo>
                  <a:pt x="1799957" y="1079397"/>
                </a:lnTo>
                <a:lnTo>
                  <a:pt x="1845984" y="1153801"/>
                </a:lnTo>
                <a:lnTo>
                  <a:pt x="1848710" y="1151433"/>
                </a:lnTo>
                <a:lnTo>
                  <a:pt x="1907680" y="1275650"/>
                </a:lnTo>
                <a:lnTo>
                  <a:pt x="2042604" y="1751740"/>
                </a:lnTo>
                <a:lnTo>
                  <a:pt x="2042171" y="1751548"/>
                </a:lnTo>
                <a:lnTo>
                  <a:pt x="2060451" y="1852191"/>
                </a:lnTo>
                <a:lnTo>
                  <a:pt x="2102234" y="2013220"/>
                </a:lnTo>
                <a:lnTo>
                  <a:pt x="2108763" y="2108111"/>
                </a:lnTo>
                <a:lnTo>
                  <a:pt x="2132390" y="2279268"/>
                </a:lnTo>
                <a:lnTo>
                  <a:pt x="2093317" y="2393154"/>
                </a:lnTo>
                <a:lnTo>
                  <a:pt x="2059573" y="2414525"/>
                </a:lnTo>
                <a:cubicBezTo>
                  <a:pt x="1776007" y="2576769"/>
                  <a:pt x="1434165" y="2671505"/>
                  <a:pt x="1066195" y="2671505"/>
                </a:cubicBezTo>
                <a:cubicBezTo>
                  <a:pt x="698226" y="2671505"/>
                  <a:pt x="356383" y="2576769"/>
                  <a:pt x="72817" y="2414525"/>
                </a:cubicBezTo>
                <a:lnTo>
                  <a:pt x="6098" y="2372271"/>
                </a:lnTo>
                <a:lnTo>
                  <a:pt x="0" y="2254763"/>
                </a:lnTo>
                <a:lnTo>
                  <a:pt x="9299" y="2097776"/>
                </a:lnTo>
                <a:lnTo>
                  <a:pt x="82261" y="1797556"/>
                </a:lnTo>
                <a:lnTo>
                  <a:pt x="144937" y="1629339"/>
                </a:lnTo>
                <a:lnTo>
                  <a:pt x="246784" y="1396422"/>
                </a:lnTo>
                <a:lnTo>
                  <a:pt x="321211" y="1245458"/>
                </a:lnTo>
                <a:lnTo>
                  <a:pt x="423058" y="1047047"/>
                </a:lnTo>
                <a:lnTo>
                  <a:pt x="429272" y="1033363"/>
                </a:lnTo>
                <a:lnTo>
                  <a:pt x="493568" y="1012541"/>
                </a:lnTo>
                <a:lnTo>
                  <a:pt x="548409" y="978035"/>
                </a:lnTo>
                <a:lnTo>
                  <a:pt x="654174" y="934902"/>
                </a:lnTo>
                <a:lnTo>
                  <a:pt x="654174" y="891769"/>
                </a:lnTo>
                <a:lnTo>
                  <a:pt x="669842" y="887456"/>
                </a:lnTo>
                <a:lnTo>
                  <a:pt x="669842" y="840010"/>
                </a:lnTo>
                <a:lnTo>
                  <a:pt x="697263" y="801191"/>
                </a:lnTo>
                <a:lnTo>
                  <a:pt x="732518" y="788251"/>
                </a:lnTo>
                <a:lnTo>
                  <a:pt x="753838" y="763394"/>
                </a:lnTo>
                <a:lnTo>
                  <a:pt x="755042" y="768840"/>
                </a:lnTo>
                <a:lnTo>
                  <a:pt x="798131" y="717081"/>
                </a:lnTo>
                <a:lnTo>
                  <a:pt x="830177" y="676403"/>
                </a:lnTo>
                <a:lnTo>
                  <a:pt x="865703" y="637286"/>
                </a:lnTo>
                <a:lnTo>
                  <a:pt x="871312" y="622874"/>
                </a:lnTo>
                <a:lnTo>
                  <a:pt x="878434" y="610328"/>
                </a:lnTo>
                <a:lnTo>
                  <a:pt x="901937" y="582291"/>
                </a:lnTo>
                <a:lnTo>
                  <a:pt x="946985" y="556412"/>
                </a:lnTo>
                <a:lnTo>
                  <a:pt x="990074" y="547785"/>
                </a:lnTo>
                <a:lnTo>
                  <a:pt x="961674" y="514357"/>
                </a:lnTo>
                <a:lnTo>
                  <a:pt x="952741" y="481954"/>
                </a:lnTo>
                <a:lnTo>
                  <a:pt x="945414" y="445649"/>
                </a:lnTo>
                <a:lnTo>
                  <a:pt x="946985" y="411917"/>
                </a:lnTo>
                <a:lnTo>
                  <a:pt x="946422" y="397037"/>
                </a:lnTo>
                <a:lnTo>
                  <a:pt x="947195" y="383419"/>
                </a:lnTo>
                <a:lnTo>
                  <a:pt x="956250" y="363477"/>
                </a:lnTo>
                <a:lnTo>
                  <a:pt x="975902" y="348330"/>
                </a:lnTo>
                <a:lnTo>
                  <a:pt x="985178" y="345061"/>
                </a:lnTo>
                <a:lnTo>
                  <a:pt x="1003784" y="347218"/>
                </a:lnTo>
                <a:lnTo>
                  <a:pt x="1005239" y="339670"/>
                </a:lnTo>
                <a:lnTo>
                  <a:pt x="1006722" y="339670"/>
                </a:lnTo>
                <a:lnTo>
                  <a:pt x="1007835" y="326191"/>
                </a:lnTo>
                <a:lnTo>
                  <a:pt x="1010639" y="311634"/>
                </a:lnTo>
                <a:lnTo>
                  <a:pt x="1023370" y="278206"/>
                </a:lnTo>
                <a:lnTo>
                  <a:pt x="1013074" y="262745"/>
                </a:lnTo>
                <a:lnTo>
                  <a:pt x="1013774" y="254266"/>
                </a:lnTo>
                <a:lnTo>
                  <a:pt x="1031205" y="139103"/>
                </a:lnTo>
                <a:lnTo>
                  <a:pt x="1094859" y="38819"/>
                </a:lnTo>
                <a:lnTo>
                  <a:pt x="1131094" y="24801"/>
                </a:lnTo>
                <a:lnTo>
                  <a:pt x="1105865" y="20480"/>
                </a:lnTo>
                <a:lnTo>
                  <a:pt x="1112487" y="11862"/>
                </a:lnTo>
                <a:lnTo>
                  <a:pt x="1130925" y="8170"/>
                </a:lnTo>
                <a:lnTo>
                  <a:pt x="1130114" y="215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3FD2B0-308E-7990-16D2-76F63E7AE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46991" r="41941" b="8496"/>
          <a:stretch>
            <a:fillRect/>
          </a:stretch>
        </p:blipFill>
        <p:spPr>
          <a:xfrm>
            <a:off x="1326242" y="-4091899"/>
            <a:ext cx="1851364" cy="2614149"/>
          </a:xfrm>
          <a:custGeom>
            <a:avLst/>
            <a:gdLst>
              <a:gd name="connsiteX0" fmla="*/ 432215 w 1851364"/>
              <a:gd name="connsiteY0" fmla="*/ 1481788 h 2614149"/>
              <a:gd name="connsiteX1" fmla="*/ 434866 w 1851364"/>
              <a:gd name="connsiteY1" fmla="*/ 1512240 h 2614149"/>
              <a:gd name="connsiteX2" fmla="*/ 418957 w 1851364"/>
              <a:gd name="connsiteY2" fmla="*/ 1570968 h 2614149"/>
              <a:gd name="connsiteX3" fmla="*/ 408350 w 1851364"/>
              <a:gd name="connsiteY3" fmla="*/ 1584018 h 2614149"/>
              <a:gd name="connsiteX4" fmla="*/ 408350 w 1851364"/>
              <a:gd name="connsiteY4" fmla="*/ 1616645 h 2614149"/>
              <a:gd name="connsiteX5" fmla="*/ 408350 w 1851364"/>
              <a:gd name="connsiteY5" fmla="*/ 1638396 h 2614149"/>
              <a:gd name="connsiteX6" fmla="*/ 384486 w 1851364"/>
              <a:gd name="connsiteY6" fmla="*/ 1647096 h 2614149"/>
              <a:gd name="connsiteX7" fmla="*/ 379182 w 1851364"/>
              <a:gd name="connsiteY7" fmla="*/ 1675373 h 2614149"/>
              <a:gd name="connsiteX8" fmla="*/ 379182 w 1851364"/>
              <a:gd name="connsiteY8" fmla="*/ 1736276 h 2614149"/>
              <a:gd name="connsiteX9" fmla="*/ 371227 w 1851364"/>
              <a:gd name="connsiteY9" fmla="*/ 1799354 h 2614149"/>
              <a:gd name="connsiteX10" fmla="*/ 355318 w 1851364"/>
              <a:gd name="connsiteY10" fmla="*/ 1862431 h 2614149"/>
              <a:gd name="connsiteX11" fmla="*/ 355318 w 1851364"/>
              <a:gd name="connsiteY11" fmla="*/ 1934210 h 2614149"/>
              <a:gd name="connsiteX12" fmla="*/ 328801 w 1851364"/>
              <a:gd name="connsiteY12" fmla="*/ 2003813 h 2614149"/>
              <a:gd name="connsiteX13" fmla="*/ 315543 w 1851364"/>
              <a:gd name="connsiteY13" fmla="*/ 2084292 h 2614149"/>
              <a:gd name="connsiteX14" fmla="*/ 291679 w 1851364"/>
              <a:gd name="connsiteY14" fmla="*/ 2169121 h 2614149"/>
              <a:gd name="connsiteX15" fmla="*/ 291679 w 1851364"/>
              <a:gd name="connsiteY15" fmla="*/ 2269176 h 2614149"/>
              <a:gd name="connsiteX16" fmla="*/ 278421 w 1851364"/>
              <a:gd name="connsiteY16" fmla="*/ 2334429 h 2614149"/>
              <a:gd name="connsiteX17" fmla="*/ 294330 w 1851364"/>
              <a:gd name="connsiteY17" fmla="*/ 2414908 h 2614149"/>
              <a:gd name="connsiteX18" fmla="*/ 304937 w 1851364"/>
              <a:gd name="connsiteY18" fmla="*/ 2438834 h 2614149"/>
              <a:gd name="connsiteX19" fmla="*/ 318195 w 1851364"/>
              <a:gd name="connsiteY19" fmla="*/ 2456235 h 2614149"/>
              <a:gd name="connsiteX20" fmla="*/ 368576 w 1851364"/>
              <a:gd name="connsiteY20" fmla="*/ 2493211 h 2614149"/>
              <a:gd name="connsiteX21" fmla="*/ 339408 w 1851364"/>
              <a:gd name="connsiteY21" fmla="*/ 2408382 h 2614149"/>
              <a:gd name="connsiteX22" fmla="*/ 328801 w 1851364"/>
              <a:gd name="connsiteY22" fmla="*/ 2354005 h 2614149"/>
              <a:gd name="connsiteX23" fmla="*/ 339408 w 1851364"/>
              <a:gd name="connsiteY23" fmla="*/ 2299627 h 2614149"/>
              <a:gd name="connsiteX24" fmla="*/ 347363 w 1851364"/>
              <a:gd name="connsiteY24" fmla="*/ 2184347 h 2614149"/>
              <a:gd name="connsiteX25" fmla="*/ 368576 w 1851364"/>
              <a:gd name="connsiteY25" fmla="*/ 2138670 h 2614149"/>
              <a:gd name="connsiteX26" fmla="*/ 371227 w 1851364"/>
              <a:gd name="connsiteY26" fmla="*/ 2090817 h 2614149"/>
              <a:gd name="connsiteX27" fmla="*/ 387137 w 1851364"/>
              <a:gd name="connsiteY27" fmla="*/ 2047315 h 2614149"/>
              <a:gd name="connsiteX28" fmla="*/ 392440 w 1851364"/>
              <a:gd name="connsiteY28" fmla="*/ 1999463 h 2614149"/>
              <a:gd name="connsiteX29" fmla="*/ 392440 w 1851364"/>
              <a:gd name="connsiteY29" fmla="*/ 1945085 h 2614149"/>
              <a:gd name="connsiteX30" fmla="*/ 376531 w 1851364"/>
              <a:gd name="connsiteY30" fmla="*/ 1908109 h 2614149"/>
              <a:gd name="connsiteX31" fmla="*/ 389789 w 1851364"/>
              <a:gd name="connsiteY31" fmla="*/ 1868957 h 2614149"/>
              <a:gd name="connsiteX32" fmla="*/ 400395 w 1851364"/>
              <a:gd name="connsiteY32" fmla="*/ 1805879 h 2614149"/>
              <a:gd name="connsiteX33" fmla="*/ 405698 w 1851364"/>
              <a:gd name="connsiteY33" fmla="*/ 1755851 h 2614149"/>
              <a:gd name="connsiteX34" fmla="*/ 429563 w 1851364"/>
              <a:gd name="connsiteY34" fmla="*/ 1705824 h 2614149"/>
              <a:gd name="connsiteX35" fmla="*/ 448124 w 1851364"/>
              <a:gd name="connsiteY35" fmla="*/ 1651446 h 2614149"/>
              <a:gd name="connsiteX36" fmla="*/ 448124 w 1851364"/>
              <a:gd name="connsiteY36" fmla="*/ 1618820 h 2614149"/>
              <a:gd name="connsiteX37" fmla="*/ 482596 w 1851364"/>
              <a:gd name="connsiteY37" fmla="*/ 1584018 h 2614149"/>
              <a:gd name="connsiteX38" fmla="*/ 477292 w 1851364"/>
              <a:gd name="connsiteY38" fmla="*/ 1542691 h 2614149"/>
              <a:gd name="connsiteX39" fmla="*/ 464034 w 1851364"/>
              <a:gd name="connsiteY39" fmla="*/ 1490489 h 2614149"/>
              <a:gd name="connsiteX40" fmla="*/ 625120 w 1851364"/>
              <a:gd name="connsiteY40" fmla="*/ 0 h 2614149"/>
              <a:gd name="connsiteX41" fmla="*/ 718590 w 1851364"/>
              <a:gd name="connsiteY41" fmla="*/ 6525 h 2614149"/>
              <a:gd name="connsiteX42" fmla="*/ 802116 w 1851364"/>
              <a:gd name="connsiteY42" fmla="*/ 17945 h 2614149"/>
              <a:gd name="connsiteX43" fmla="*/ 816037 w 1851364"/>
              <a:gd name="connsiteY43" fmla="*/ 39152 h 2614149"/>
              <a:gd name="connsiteX44" fmla="*/ 845868 w 1851364"/>
              <a:gd name="connsiteY44" fmla="*/ 55465 h 2614149"/>
              <a:gd name="connsiteX45" fmla="*/ 897575 w 1851364"/>
              <a:gd name="connsiteY45" fmla="*/ 88092 h 2614149"/>
              <a:gd name="connsiteX46" fmla="*/ 915473 w 1851364"/>
              <a:gd name="connsiteY46" fmla="*/ 141926 h 2614149"/>
              <a:gd name="connsiteX47" fmla="*/ 921439 w 1851364"/>
              <a:gd name="connsiteY47" fmla="*/ 200653 h 2614149"/>
              <a:gd name="connsiteX48" fmla="*/ 911496 w 1851364"/>
              <a:gd name="connsiteY48" fmla="*/ 277326 h 2614149"/>
              <a:gd name="connsiteX49" fmla="*/ 929394 w 1851364"/>
              <a:gd name="connsiteY49" fmla="*/ 278957 h 2614149"/>
              <a:gd name="connsiteX50" fmla="*/ 939338 w 1851364"/>
              <a:gd name="connsiteY50" fmla="*/ 283851 h 2614149"/>
              <a:gd name="connsiteX51" fmla="*/ 949281 w 1851364"/>
              <a:gd name="connsiteY51" fmla="*/ 308321 h 2614149"/>
              <a:gd name="connsiteX52" fmla="*/ 941327 w 1851364"/>
              <a:gd name="connsiteY52" fmla="*/ 367049 h 2614149"/>
              <a:gd name="connsiteX53" fmla="*/ 917462 w 1851364"/>
              <a:gd name="connsiteY53" fmla="*/ 409463 h 2614149"/>
              <a:gd name="connsiteX54" fmla="*/ 889620 w 1851364"/>
              <a:gd name="connsiteY54" fmla="*/ 411095 h 2614149"/>
              <a:gd name="connsiteX55" fmla="*/ 881665 w 1851364"/>
              <a:gd name="connsiteY55" fmla="*/ 419251 h 2614149"/>
              <a:gd name="connsiteX56" fmla="*/ 885642 w 1851364"/>
              <a:gd name="connsiteY56" fmla="*/ 440459 h 2614149"/>
              <a:gd name="connsiteX57" fmla="*/ 885642 w 1851364"/>
              <a:gd name="connsiteY57" fmla="*/ 441655 h 2614149"/>
              <a:gd name="connsiteX58" fmla="*/ 884052 w 1851364"/>
              <a:gd name="connsiteY58" fmla="*/ 442090 h 2614149"/>
              <a:gd name="connsiteX59" fmla="*/ 885642 w 1851364"/>
              <a:gd name="connsiteY59" fmla="*/ 445788 h 2614149"/>
              <a:gd name="connsiteX60" fmla="*/ 885642 w 1851364"/>
              <a:gd name="connsiteY60" fmla="*/ 471454 h 2614149"/>
              <a:gd name="connsiteX61" fmla="*/ 897575 w 1851364"/>
              <a:gd name="connsiteY61" fmla="*/ 508974 h 2614149"/>
              <a:gd name="connsiteX62" fmla="*/ 927406 w 1851364"/>
              <a:gd name="connsiteY62" fmla="*/ 557914 h 2614149"/>
              <a:gd name="connsiteX63" fmla="*/ 961214 w 1851364"/>
              <a:gd name="connsiteY63" fmla="*/ 574227 h 2614149"/>
              <a:gd name="connsiteX64" fmla="*/ 964272 w 1851364"/>
              <a:gd name="connsiteY64" fmla="*/ 575168 h 2614149"/>
              <a:gd name="connsiteX65" fmla="*/ 966782 w 1851364"/>
              <a:gd name="connsiteY65" fmla="*/ 577816 h 2614149"/>
              <a:gd name="connsiteX66" fmla="*/ 975930 w 1851364"/>
              <a:gd name="connsiteY66" fmla="*/ 578755 h 2614149"/>
              <a:gd name="connsiteX67" fmla="*/ 993033 w 1851364"/>
              <a:gd name="connsiteY67" fmla="*/ 584015 h 2614149"/>
              <a:gd name="connsiteX68" fmla="*/ 1022997 w 1851364"/>
              <a:gd name="connsiteY68" fmla="*/ 584015 h 2614149"/>
              <a:gd name="connsiteX69" fmla="*/ 1026138 w 1851364"/>
              <a:gd name="connsiteY69" fmla="*/ 584595 h 2614149"/>
              <a:gd name="connsiteX70" fmla="*/ 1064627 w 1851364"/>
              <a:gd name="connsiteY70" fmla="*/ 601960 h 2614149"/>
              <a:gd name="connsiteX71" fmla="*/ 1162074 w 1851364"/>
              <a:gd name="connsiteY71" fmla="*/ 623167 h 2614149"/>
              <a:gd name="connsiteX72" fmla="*/ 1324391 w 1851364"/>
              <a:gd name="connsiteY72" fmla="*/ 644276 h 2614149"/>
              <a:gd name="connsiteX73" fmla="*/ 1391206 w 1851364"/>
              <a:gd name="connsiteY73" fmla="*/ 662545 h 2614149"/>
              <a:gd name="connsiteX74" fmla="*/ 1418619 w 1851364"/>
              <a:gd name="connsiteY74" fmla="*/ 677001 h 2614149"/>
              <a:gd name="connsiteX75" fmla="*/ 1442484 w 1851364"/>
              <a:gd name="connsiteY75" fmla="*/ 693314 h 2614149"/>
              <a:gd name="connsiteX76" fmla="*/ 1524021 w 1851364"/>
              <a:gd name="connsiteY76" fmla="*/ 763461 h 2614149"/>
              <a:gd name="connsiteX77" fmla="*/ 1525663 w 1851364"/>
              <a:gd name="connsiteY77" fmla="*/ 757101 h 2614149"/>
              <a:gd name="connsiteX78" fmla="*/ 1628628 w 1851364"/>
              <a:gd name="connsiteY78" fmla="*/ 917132 h 2614149"/>
              <a:gd name="connsiteX79" fmla="*/ 1851364 w 1851364"/>
              <a:gd name="connsiteY79" fmla="*/ 1329532 h 2614149"/>
              <a:gd name="connsiteX80" fmla="*/ 1716118 w 1851364"/>
              <a:gd name="connsiteY80" fmla="*/ 1392238 h 2614149"/>
              <a:gd name="connsiteX81" fmla="*/ 1689085 w 1851364"/>
              <a:gd name="connsiteY81" fmla="*/ 1401310 h 2614149"/>
              <a:gd name="connsiteX82" fmla="*/ 1697040 w 1851364"/>
              <a:gd name="connsiteY82" fmla="*/ 1423061 h 2614149"/>
              <a:gd name="connsiteX83" fmla="*/ 1710298 w 1851364"/>
              <a:gd name="connsiteY83" fmla="*/ 1525290 h 2614149"/>
              <a:gd name="connsiteX84" fmla="*/ 1628097 w 1851364"/>
              <a:gd name="connsiteY84" fmla="*/ 1840680 h 2614149"/>
              <a:gd name="connsiteX85" fmla="*/ 1569762 w 1851364"/>
              <a:gd name="connsiteY85" fmla="*/ 1997288 h 2614149"/>
              <a:gd name="connsiteX86" fmla="*/ 1545897 w 1851364"/>
              <a:gd name="connsiteY86" fmla="*/ 2071241 h 2614149"/>
              <a:gd name="connsiteX87" fmla="*/ 1569762 w 1851364"/>
              <a:gd name="connsiteY87" fmla="*/ 2153895 h 2614149"/>
              <a:gd name="connsiteX88" fmla="*/ 1596278 w 1851364"/>
              <a:gd name="connsiteY88" fmla="*/ 2260475 h 2614149"/>
              <a:gd name="connsiteX89" fmla="*/ 1622794 w 1851364"/>
              <a:gd name="connsiteY89" fmla="*/ 2343129 h 2614149"/>
              <a:gd name="connsiteX90" fmla="*/ 1651962 w 1851364"/>
              <a:gd name="connsiteY90" fmla="*/ 2445359 h 2614149"/>
              <a:gd name="connsiteX91" fmla="*/ 1659158 w 1851364"/>
              <a:gd name="connsiteY91" fmla="*/ 2478808 h 2614149"/>
              <a:gd name="connsiteX92" fmla="*/ 1617259 w 1851364"/>
              <a:gd name="connsiteY92" fmla="*/ 2495902 h 2614149"/>
              <a:gd name="connsiteX93" fmla="*/ 925682 w 1851364"/>
              <a:gd name="connsiteY93" fmla="*/ 2614149 h 2614149"/>
              <a:gd name="connsiteX94" fmla="*/ 234105 w 1851364"/>
              <a:gd name="connsiteY94" fmla="*/ 2495902 h 2614149"/>
              <a:gd name="connsiteX95" fmla="*/ 115874 w 1851364"/>
              <a:gd name="connsiteY95" fmla="*/ 2447666 h 2614149"/>
              <a:gd name="connsiteX96" fmla="*/ 116671 w 1851364"/>
              <a:gd name="connsiteY96" fmla="*/ 2438834 h 2614149"/>
              <a:gd name="connsiteX97" fmla="*/ 114020 w 1851364"/>
              <a:gd name="connsiteY97" fmla="*/ 2338779 h 2614149"/>
              <a:gd name="connsiteX98" fmla="*/ 108717 w 1851364"/>
              <a:gd name="connsiteY98" fmla="*/ 2253950 h 2614149"/>
              <a:gd name="connsiteX99" fmla="*/ 92807 w 1851364"/>
              <a:gd name="connsiteY99" fmla="*/ 2186522 h 2614149"/>
              <a:gd name="connsiteX100" fmla="*/ 87504 w 1851364"/>
              <a:gd name="connsiteY100" fmla="*/ 2110393 h 2614149"/>
              <a:gd name="connsiteX101" fmla="*/ 76897 w 1851364"/>
              <a:gd name="connsiteY101" fmla="*/ 2038615 h 2614149"/>
              <a:gd name="connsiteX102" fmla="*/ 76897 w 1851364"/>
              <a:gd name="connsiteY102" fmla="*/ 2003813 h 2614149"/>
              <a:gd name="connsiteX103" fmla="*/ 98110 w 1851364"/>
              <a:gd name="connsiteY103" fmla="*/ 1640571 h 2614149"/>
              <a:gd name="connsiteX104" fmla="*/ 0 w 1851364"/>
              <a:gd name="connsiteY104" fmla="*/ 1594894 h 2614149"/>
              <a:gd name="connsiteX105" fmla="*/ 34471 w 1851364"/>
              <a:gd name="connsiteY105" fmla="*/ 1429586 h 2614149"/>
              <a:gd name="connsiteX106" fmla="*/ 76897 w 1851364"/>
              <a:gd name="connsiteY106" fmla="*/ 1316481 h 2614149"/>
              <a:gd name="connsiteX107" fmla="*/ 98110 w 1851364"/>
              <a:gd name="connsiteY107" fmla="*/ 1214251 h 2614149"/>
              <a:gd name="connsiteX108" fmla="*/ 97795 w 1851364"/>
              <a:gd name="connsiteY108" fmla="*/ 1214288 h 2614149"/>
              <a:gd name="connsiteX109" fmla="*/ 139475 w 1851364"/>
              <a:gd name="connsiteY109" fmla="*/ 1094621 h 2614149"/>
              <a:gd name="connsiteX110" fmla="*/ 184639 w 1851364"/>
              <a:gd name="connsiteY110" fmla="*/ 971132 h 2614149"/>
              <a:gd name="connsiteX111" fmla="*/ 237320 w 1851364"/>
              <a:gd name="connsiteY111" fmla="*/ 911912 h 2614149"/>
              <a:gd name="connsiteX112" fmla="*/ 238509 w 1851364"/>
              <a:gd name="connsiteY112" fmla="*/ 905249 h 2614149"/>
              <a:gd name="connsiteX113" fmla="*/ 343120 w 1851364"/>
              <a:gd name="connsiteY113" fmla="*/ 823168 h 2614149"/>
              <a:gd name="connsiteX114" fmla="*/ 540401 w 1851364"/>
              <a:gd name="connsiteY114" fmla="*/ 713543 h 2614149"/>
              <a:gd name="connsiteX115" fmla="*/ 559493 w 1851364"/>
              <a:gd name="connsiteY115" fmla="*/ 656120 h 2614149"/>
              <a:gd name="connsiteX116" fmla="*/ 521309 w 1851364"/>
              <a:gd name="connsiteY116" fmla="*/ 583037 h 2614149"/>
              <a:gd name="connsiteX117" fmla="*/ 520412 w 1851364"/>
              <a:gd name="connsiteY117" fmla="*/ 582300 h 2614149"/>
              <a:gd name="connsiteX118" fmla="*/ 519718 w 1851364"/>
              <a:gd name="connsiteY118" fmla="*/ 580753 h 2614149"/>
              <a:gd name="connsiteX119" fmla="*/ 507786 w 1851364"/>
              <a:gd name="connsiteY119" fmla="*/ 559545 h 2614149"/>
              <a:gd name="connsiteX120" fmla="*/ 475967 w 1851364"/>
              <a:gd name="connsiteY120" fmla="*/ 528550 h 2614149"/>
              <a:gd name="connsiteX121" fmla="*/ 450113 w 1851364"/>
              <a:gd name="connsiteY121" fmla="*/ 499186 h 2614149"/>
              <a:gd name="connsiteX122" fmla="*/ 426249 w 1851364"/>
              <a:gd name="connsiteY122" fmla="*/ 437196 h 2614149"/>
              <a:gd name="connsiteX123" fmla="*/ 408350 w 1851364"/>
              <a:gd name="connsiteY123" fmla="*/ 393150 h 2614149"/>
              <a:gd name="connsiteX124" fmla="*/ 390452 w 1851364"/>
              <a:gd name="connsiteY124" fmla="*/ 368680 h 2614149"/>
              <a:gd name="connsiteX125" fmla="*/ 374542 w 1851364"/>
              <a:gd name="connsiteY125" fmla="*/ 340948 h 2614149"/>
              <a:gd name="connsiteX126" fmla="*/ 390452 w 1851364"/>
              <a:gd name="connsiteY126" fmla="*/ 329528 h 2614149"/>
              <a:gd name="connsiteX127" fmla="*/ 390452 w 1851364"/>
              <a:gd name="connsiteY127" fmla="*/ 290376 h 2614149"/>
              <a:gd name="connsiteX128" fmla="*/ 368576 w 1851364"/>
              <a:gd name="connsiteY128" fmla="*/ 226755 h 2614149"/>
              <a:gd name="connsiteX129" fmla="*/ 364598 w 1851364"/>
              <a:gd name="connsiteY129" fmla="*/ 184340 h 2614149"/>
              <a:gd name="connsiteX130" fmla="*/ 382497 w 1851364"/>
              <a:gd name="connsiteY130" fmla="*/ 132138 h 2614149"/>
              <a:gd name="connsiteX131" fmla="*/ 414316 w 1851364"/>
              <a:gd name="connsiteY131" fmla="*/ 86460 h 2614149"/>
              <a:gd name="connsiteX132" fmla="*/ 456079 w 1851364"/>
              <a:gd name="connsiteY132" fmla="*/ 44046 h 2614149"/>
              <a:gd name="connsiteX133" fmla="*/ 509775 w 1851364"/>
              <a:gd name="connsiteY133" fmla="*/ 30995 h 2614149"/>
              <a:gd name="connsiteX134" fmla="*/ 545572 w 1851364"/>
              <a:gd name="connsiteY134" fmla="*/ 14682 h 2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851364" h="2614149">
                <a:moveTo>
                  <a:pt x="432215" y="1481788"/>
                </a:moveTo>
                <a:lnTo>
                  <a:pt x="434866" y="1512240"/>
                </a:lnTo>
                <a:lnTo>
                  <a:pt x="418957" y="1570968"/>
                </a:lnTo>
                <a:lnTo>
                  <a:pt x="408350" y="1584018"/>
                </a:lnTo>
                <a:lnTo>
                  <a:pt x="408350" y="1616645"/>
                </a:lnTo>
                <a:lnTo>
                  <a:pt x="408350" y="1638396"/>
                </a:lnTo>
                <a:lnTo>
                  <a:pt x="384486" y="1647096"/>
                </a:lnTo>
                <a:lnTo>
                  <a:pt x="379182" y="1675373"/>
                </a:lnTo>
                <a:lnTo>
                  <a:pt x="379182" y="1736276"/>
                </a:lnTo>
                <a:lnTo>
                  <a:pt x="371227" y="1799354"/>
                </a:lnTo>
                <a:lnTo>
                  <a:pt x="355318" y="1862431"/>
                </a:lnTo>
                <a:lnTo>
                  <a:pt x="355318" y="1934210"/>
                </a:lnTo>
                <a:lnTo>
                  <a:pt x="328801" y="2003813"/>
                </a:lnTo>
                <a:lnTo>
                  <a:pt x="315543" y="2084292"/>
                </a:lnTo>
                <a:lnTo>
                  <a:pt x="291679" y="2169121"/>
                </a:lnTo>
                <a:lnTo>
                  <a:pt x="291679" y="2269176"/>
                </a:lnTo>
                <a:lnTo>
                  <a:pt x="278421" y="2334429"/>
                </a:lnTo>
                <a:lnTo>
                  <a:pt x="294330" y="2414908"/>
                </a:lnTo>
                <a:lnTo>
                  <a:pt x="304937" y="2438834"/>
                </a:lnTo>
                <a:lnTo>
                  <a:pt x="318195" y="2456235"/>
                </a:lnTo>
                <a:lnTo>
                  <a:pt x="368576" y="2493211"/>
                </a:lnTo>
                <a:lnTo>
                  <a:pt x="339408" y="2408382"/>
                </a:lnTo>
                <a:lnTo>
                  <a:pt x="328801" y="2354005"/>
                </a:lnTo>
                <a:lnTo>
                  <a:pt x="339408" y="2299627"/>
                </a:lnTo>
                <a:lnTo>
                  <a:pt x="347363" y="2184347"/>
                </a:lnTo>
                <a:lnTo>
                  <a:pt x="368576" y="2138670"/>
                </a:lnTo>
                <a:lnTo>
                  <a:pt x="371227" y="2090817"/>
                </a:lnTo>
                <a:lnTo>
                  <a:pt x="387137" y="2047315"/>
                </a:lnTo>
                <a:lnTo>
                  <a:pt x="392440" y="1999463"/>
                </a:lnTo>
                <a:lnTo>
                  <a:pt x="392440" y="1945085"/>
                </a:lnTo>
                <a:lnTo>
                  <a:pt x="376531" y="1908109"/>
                </a:lnTo>
                <a:lnTo>
                  <a:pt x="389789" y="1868957"/>
                </a:lnTo>
                <a:lnTo>
                  <a:pt x="400395" y="1805879"/>
                </a:lnTo>
                <a:lnTo>
                  <a:pt x="405698" y="1755851"/>
                </a:lnTo>
                <a:lnTo>
                  <a:pt x="429563" y="1705824"/>
                </a:lnTo>
                <a:lnTo>
                  <a:pt x="448124" y="1651446"/>
                </a:lnTo>
                <a:lnTo>
                  <a:pt x="448124" y="1618820"/>
                </a:lnTo>
                <a:lnTo>
                  <a:pt x="482596" y="1584018"/>
                </a:lnTo>
                <a:lnTo>
                  <a:pt x="477292" y="1542691"/>
                </a:lnTo>
                <a:lnTo>
                  <a:pt x="464034" y="1490489"/>
                </a:lnTo>
                <a:close/>
                <a:moveTo>
                  <a:pt x="625120" y="0"/>
                </a:moveTo>
                <a:lnTo>
                  <a:pt x="718590" y="6525"/>
                </a:lnTo>
                <a:lnTo>
                  <a:pt x="802116" y="17945"/>
                </a:lnTo>
                <a:lnTo>
                  <a:pt x="816037" y="39152"/>
                </a:lnTo>
                <a:lnTo>
                  <a:pt x="845868" y="55465"/>
                </a:lnTo>
                <a:lnTo>
                  <a:pt x="897575" y="88092"/>
                </a:lnTo>
                <a:lnTo>
                  <a:pt x="915473" y="141926"/>
                </a:lnTo>
                <a:lnTo>
                  <a:pt x="921439" y="200653"/>
                </a:lnTo>
                <a:lnTo>
                  <a:pt x="911496" y="277326"/>
                </a:lnTo>
                <a:lnTo>
                  <a:pt x="929394" y="278957"/>
                </a:lnTo>
                <a:lnTo>
                  <a:pt x="939338" y="283851"/>
                </a:lnTo>
                <a:lnTo>
                  <a:pt x="949281" y="308321"/>
                </a:lnTo>
                <a:lnTo>
                  <a:pt x="941327" y="367049"/>
                </a:lnTo>
                <a:lnTo>
                  <a:pt x="917462" y="409463"/>
                </a:lnTo>
                <a:lnTo>
                  <a:pt x="889620" y="411095"/>
                </a:lnTo>
                <a:lnTo>
                  <a:pt x="881665" y="419251"/>
                </a:lnTo>
                <a:lnTo>
                  <a:pt x="885642" y="440459"/>
                </a:lnTo>
                <a:lnTo>
                  <a:pt x="885642" y="441655"/>
                </a:lnTo>
                <a:lnTo>
                  <a:pt x="884052" y="442090"/>
                </a:lnTo>
                <a:lnTo>
                  <a:pt x="885642" y="445788"/>
                </a:lnTo>
                <a:lnTo>
                  <a:pt x="885642" y="471454"/>
                </a:lnTo>
                <a:lnTo>
                  <a:pt x="897575" y="508974"/>
                </a:lnTo>
                <a:lnTo>
                  <a:pt x="927406" y="557914"/>
                </a:lnTo>
                <a:lnTo>
                  <a:pt x="961214" y="574227"/>
                </a:lnTo>
                <a:lnTo>
                  <a:pt x="964272" y="575168"/>
                </a:lnTo>
                <a:lnTo>
                  <a:pt x="966782" y="577816"/>
                </a:lnTo>
                <a:lnTo>
                  <a:pt x="975930" y="578755"/>
                </a:lnTo>
                <a:lnTo>
                  <a:pt x="993033" y="584015"/>
                </a:lnTo>
                <a:lnTo>
                  <a:pt x="1022997" y="584015"/>
                </a:lnTo>
                <a:lnTo>
                  <a:pt x="1026138" y="584595"/>
                </a:lnTo>
                <a:lnTo>
                  <a:pt x="1064627" y="601960"/>
                </a:lnTo>
                <a:lnTo>
                  <a:pt x="1162074" y="623167"/>
                </a:lnTo>
                <a:lnTo>
                  <a:pt x="1324391" y="644276"/>
                </a:lnTo>
                <a:lnTo>
                  <a:pt x="1391206" y="662545"/>
                </a:lnTo>
                <a:lnTo>
                  <a:pt x="1418619" y="677001"/>
                </a:lnTo>
                <a:lnTo>
                  <a:pt x="1442484" y="693314"/>
                </a:lnTo>
                <a:lnTo>
                  <a:pt x="1524021" y="763461"/>
                </a:lnTo>
                <a:lnTo>
                  <a:pt x="1525663" y="757101"/>
                </a:lnTo>
                <a:lnTo>
                  <a:pt x="1628628" y="917132"/>
                </a:lnTo>
                <a:lnTo>
                  <a:pt x="1851364" y="1329532"/>
                </a:lnTo>
                <a:lnTo>
                  <a:pt x="1716118" y="1392238"/>
                </a:lnTo>
                <a:lnTo>
                  <a:pt x="1689085" y="1401310"/>
                </a:lnTo>
                <a:lnTo>
                  <a:pt x="1697040" y="1423061"/>
                </a:lnTo>
                <a:lnTo>
                  <a:pt x="1710298" y="1525290"/>
                </a:lnTo>
                <a:lnTo>
                  <a:pt x="1628097" y="1840680"/>
                </a:lnTo>
                <a:lnTo>
                  <a:pt x="1569762" y="1997288"/>
                </a:lnTo>
                <a:lnTo>
                  <a:pt x="1545897" y="2071241"/>
                </a:lnTo>
                <a:lnTo>
                  <a:pt x="1569762" y="2153895"/>
                </a:lnTo>
                <a:lnTo>
                  <a:pt x="1596278" y="2260475"/>
                </a:lnTo>
                <a:lnTo>
                  <a:pt x="1622794" y="2343129"/>
                </a:lnTo>
                <a:lnTo>
                  <a:pt x="1651962" y="2445359"/>
                </a:lnTo>
                <a:lnTo>
                  <a:pt x="1659158" y="2478808"/>
                </a:lnTo>
                <a:lnTo>
                  <a:pt x="1617259" y="2495902"/>
                </a:lnTo>
                <a:cubicBezTo>
                  <a:pt x="1404696" y="2572044"/>
                  <a:pt x="1170995" y="2614149"/>
                  <a:pt x="925682" y="2614149"/>
                </a:cubicBezTo>
                <a:cubicBezTo>
                  <a:pt x="680369" y="2614149"/>
                  <a:pt x="446668" y="2572044"/>
                  <a:pt x="234105" y="2495902"/>
                </a:cubicBezTo>
                <a:lnTo>
                  <a:pt x="115874" y="2447666"/>
                </a:lnTo>
                <a:lnTo>
                  <a:pt x="116671" y="2438834"/>
                </a:lnTo>
                <a:cubicBezTo>
                  <a:pt x="115787" y="2405482"/>
                  <a:pt x="114904" y="2372131"/>
                  <a:pt x="114020" y="2338779"/>
                </a:cubicBezTo>
                <a:lnTo>
                  <a:pt x="108717" y="2253950"/>
                </a:lnTo>
                <a:lnTo>
                  <a:pt x="92807" y="2186522"/>
                </a:lnTo>
                <a:lnTo>
                  <a:pt x="87504" y="2110393"/>
                </a:lnTo>
                <a:lnTo>
                  <a:pt x="76897" y="2038615"/>
                </a:lnTo>
                <a:lnTo>
                  <a:pt x="76897" y="2003813"/>
                </a:lnTo>
                <a:lnTo>
                  <a:pt x="98110" y="1640571"/>
                </a:lnTo>
                <a:lnTo>
                  <a:pt x="0" y="1594894"/>
                </a:lnTo>
                <a:lnTo>
                  <a:pt x="34471" y="1429586"/>
                </a:lnTo>
                <a:lnTo>
                  <a:pt x="76897" y="1316481"/>
                </a:lnTo>
                <a:lnTo>
                  <a:pt x="98110" y="1214251"/>
                </a:lnTo>
                <a:lnTo>
                  <a:pt x="97795" y="1214288"/>
                </a:lnTo>
                <a:lnTo>
                  <a:pt x="139475" y="1094621"/>
                </a:lnTo>
                <a:lnTo>
                  <a:pt x="184639" y="971132"/>
                </a:lnTo>
                <a:lnTo>
                  <a:pt x="237320" y="911912"/>
                </a:lnTo>
                <a:lnTo>
                  <a:pt x="238509" y="905249"/>
                </a:lnTo>
                <a:lnTo>
                  <a:pt x="343120" y="823168"/>
                </a:lnTo>
                <a:lnTo>
                  <a:pt x="540401" y="713543"/>
                </a:lnTo>
                <a:lnTo>
                  <a:pt x="559493" y="656120"/>
                </a:lnTo>
                <a:lnTo>
                  <a:pt x="521309" y="583037"/>
                </a:lnTo>
                <a:lnTo>
                  <a:pt x="520412" y="582300"/>
                </a:lnTo>
                <a:lnTo>
                  <a:pt x="519718" y="580753"/>
                </a:lnTo>
                <a:lnTo>
                  <a:pt x="507786" y="559545"/>
                </a:lnTo>
                <a:lnTo>
                  <a:pt x="475967" y="528550"/>
                </a:lnTo>
                <a:lnTo>
                  <a:pt x="450113" y="499186"/>
                </a:lnTo>
                <a:lnTo>
                  <a:pt x="426249" y="437196"/>
                </a:lnTo>
                <a:lnTo>
                  <a:pt x="408350" y="393150"/>
                </a:lnTo>
                <a:lnTo>
                  <a:pt x="390452" y="368680"/>
                </a:lnTo>
                <a:lnTo>
                  <a:pt x="374542" y="340948"/>
                </a:lnTo>
                <a:lnTo>
                  <a:pt x="390452" y="329528"/>
                </a:lnTo>
                <a:lnTo>
                  <a:pt x="390452" y="290376"/>
                </a:lnTo>
                <a:lnTo>
                  <a:pt x="368576" y="226755"/>
                </a:lnTo>
                <a:lnTo>
                  <a:pt x="364598" y="184340"/>
                </a:lnTo>
                <a:lnTo>
                  <a:pt x="382497" y="132138"/>
                </a:lnTo>
                <a:lnTo>
                  <a:pt x="414316" y="86460"/>
                </a:lnTo>
                <a:lnTo>
                  <a:pt x="456079" y="44046"/>
                </a:lnTo>
                <a:lnTo>
                  <a:pt x="509775" y="30995"/>
                </a:lnTo>
                <a:lnTo>
                  <a:pt x="545572" y="14682"/>
                </a:ln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98CFB3-C1A8-FB5C-FC43-28928A6B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869" r="287" b="5000"/>
          <a:stretch>
            <a:fillRect/>
          </a:stretch>
        </p:blipFill>
        <p:spPr bwMode="auto">
          <a:xfrm>
            <a:off x="5046233" y="-3972093"/>
            <a:ext cx="2132490" cy="2494344"/>
          </a:xfrm>
          <a:custGeom>
            <a:avLst/>
            <a:gdLst>
              <a:gd name="connsiteX0" fmla="*/ 1195932 w 2132490"/>
              <a:gd name="connsiteY0" fmla="*/ 0 h 2494344"/>
              <a:gd name="connsiteX1" fmla="*/ 1364395 w 2132490"/>
              <a:gd name="connsiteY1" fmla="*/ 95958 h 2494344"/>
              <a:gd name="connsiteX2" fmla="*/ 1446220 w 2132490"/>
              <a:gd name="connsiteY2" fmla="*/ 159930 h 2494344"/>
              <a:gd name="connsiteX3" fmla="*/ 1600244 w 2132490"/>
              <a:gd name="connsiteY3" fmla="*/ 365554 h 2494344"/>
              <a:gd name="connsiteX4" fmla="*/ 1667629 w 2132490"/>
              <a:gd name="connsiteY4" fmla="*/ 493497 h 2494344"/>
              <a:gd name="connsiteX5" fmla="*/ 1667629 w 2132490"/>
              <a:gd name="connsiteY5" fmla="*/ 607733 h 2494344"/>
              <a:gd name="connsiteX6" fmla="*/ 1792773 w 2132490"/>
              <a:gd name="connsiteY6" fmla="*/ 904746 h 2494344"/>
              <a:gd name="connsiteX7" fmla="*/ 1884225 w 2132490"/>
              <a:gd name="connsiteY7" fmla="*/ 1201758 h 2494344"/>
              <a:gd name="connsiteX8" fmla="*/ 1956423 w 2132490"/>
              <a:gd name="connsiteY8" fmla="*/ 1347979 h 2494344"/>
              <a:gd name="connsiteX9" fmla="*/ 2038248 w 2132490"/>
              <a:gd name="connsiteY9" fmla="*/ 1439368 h 2494344"/>
              <a:gd name="connsiteX10" fmla="*/ 2100820 w 2132490"/>
              <a:gd name="connsiteY10" fmla="*/ 1517048 h 2494344"/>
              <a:gd name="connsiteX11" fmla="*/ 2129700 w 2132490"/>
              <a:gd name="connsiteY11" fmla="*/ 1558173 h 2494344"/>
              <a:gd name="connsiteX12" fmla="*/ 2132490 w 2132490"/>
              <a:gd name="connsiteY12" fmla="*/ 2180781 h 2494344"/>
              <a:gd name="connsiteX13" fmla="*/ 2043145 w 2132490"/>
              <a:gd name="connsiteY13" fmla="*/ 2237364 h 2494344"/>
              <a:gd name="connsiteX14" fmla="*/ 1049767 w 2132490"/>
              <a:gd name="connsiteY14" fmla="*/ 2494344 h 2494344"/>
              <a:gd name="connsiteX15" fmla="*/ 56390 w 2132490"/>
              <a:gd name="connsiteY15" fmla="*/ 2237364 h 2494344"/>
              <a:gd name="connsiteX16" fmla="*/ 0 w 2132490"/>
              <a:gd name="connsiteY16" fmla="*/ 2201652 h 2494344"/>
              <a:gd name="connsiteX17" fmla="*/ 2250 w 2132490"/>
              <a:gd name="connsiteY17" fmla="*/ 1827769 h 2494344"/>
              <a:gd name="connsiteX18" fmla="*/ 137021 w 2132490"/>
              <a:gd name="connsiteY18" fmla="*/ 1626714 h 2494344"/>
              <a:gd name="connsiteX19" fmla="*/ 185153 w 2132490"/>
              <a:gd name="connsiteY19" fmla="*/ 1549034 h 2494344"/>
              <a:gd name="connsiteX20" fmla="*/ 228472 w 2132490"/>
              <a:gd name="connsiteY20" fmla="*/ 1521617 h 2494344"/>
              <a:gd name="connsiteX21" fmla="*/ 252538 w 2132490"/>
              <a:gd name="connsiteY21" fmla="*/ 1489631 h 2494344"/>
              <a:gd name="connsiteX22" fmla="*/ 343990 w 2132490"/>
              <a:gd name="connsiteY22" fmla="*/ 1453076 h 2494344"/>
              <a:gd name="connsiteX23" fmla="*/ 459508 w 2132490"/>
              <a:gd name="connsiteY23" fmla="*/ 1421090 h 2494344"/>
              <a:gd name="connsiteX24" fmla="*/ 531706 w 2132490"/>
              <a:gd name="connsiteY24" fmla="*/ 1329702 h 2494344"/>
              <a:gd name="connsiteX25" fmla="*/ 579838 w 2132490"/>
              <a:gd name="connsiteY25" fmla="*/ 1050967 h 2494344"/>
              <a:gd name="connsiteX26" fmla="*/ 608718 w 2132490"/>
              <a:gd name="connsiteY26" fmla="*/ 804218 h 2494344"/>
              <a:gd name="connsiteX27" fmla="*/ 608718 w 2132490"/>
              <a:gd name="connsiteY27" fmla="*/ 566608 h 2494344"/>
              <a:gd name="connsiteX28" fmla="*/ 608718 w 2132490"/>
              <a:gd name="connsiteY28" fmla="*/ 324429 h 2494344"/>
              <a:gd name="connsiteX29" fmla="*/ 690542 w 2132490"/>
              <a:gd name="connsiteY29" fmla="*/ 159930 h 2494344"/>
              <a:gd name="connsiteX30" fmla="*/ 781994 w 2132490"/>
              <a:gd name="connsiteY30" fmla="*/ 73111 h 2494344"/>
              <a:gd name="connsiteX31" fmla="*/ 907138 w 2132490"/>
              <a:gd name="connsiteY31" fmla="*/ 41125 h 2494344"/>
              <a:gd name="connsiteX32" fmla="*/ 1017843 w 2132490"/>
              <a:gd name="connsiteY32" fmla="*/ 36555 h 24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2490" h="2494344">
                <a:moveTo>
                  <a:pt x="1195932" y="0"/>
                </a:moveTo>
                <a:lnTo>
                  <a:pt x="1364395" y="95958"/>
                </a:lnTo>
                <a:lnTo>
                  <a:pt x="1446220" y="159930"/>
                </a:lnTo>
                <a:lnTo>
                  <a:pt x="1600244" y="365554"/>
                </a:lnTo>
                <a:lnTo>
                  <a:pt x="1667629" y="493497"/>
                </a:lnTo>
                <a:lnTo>
                  <a:pt x="1667629" y="607733"/>
                </a:lnTo>
                <a:lnTo>
                  <a:pt x="1792773" y="904746"/>
                </a:lnTo>
                <a:lnTo>
                  <a:pt x="1884225" y="1201758"/>
                </a:lnTo>
                <a:lnTo>
                  <a:pt x="1956423" y="1347979"/>
                </a:lnTo>
                <a:lnTo>
                  <a:pt x="2038248" y="1439368"/>
                </a:lnTo>
                <a:lnTo>
                  <a:pt x="2100820" y="1517048"/>
                </a:lnTo>
                <a:lnTo>
                  <a:pt x="2129700" y="1558173"/>
                </a:lnTo>
                <a:lnTo>
                  <a:pt x="2132490" y="2180781"/>
                </a:lnTo>
                <a:lnTo>
                  <a:pt x="2043145" y="2237364"/>
                </a:lnTo>
                <a:cubicBezTo>
                  <a:pt x="1759580" y="2399608"/>
                  <a:pt x="1417737" y="2494344"/>
                  <a:pt x="1049767" y="2494344"/>
                </a:cubicBezTo>
                <a:cubicBezTo>
                  <a:pt x="681798" y="2494344"/>
                  <a:pt x="339955" y="2399608"/>
                  <a:pt x="56390" y="2237364"/>
                </a:cubicBezTo>
                <a:lnTo>
                  <a:pt x="0" y="2201652"/>
                </a:lnTo>
                <a:lnTo>
                  <a:pt x="2250" y="1827769"/>
                </a:lnTo>
                <a:lnTo>
                  <a:pt x="137021" y="1626714"/>
                </a:lnTo>
                <a:lnTo>
                  <a:pt x="185153" y="1549034"/>
                </a:lnTo>
                <a:lnTo>
                  <a:pt x="228472" y="1521617"/>
                </a:lnTo>
                <a:lnTo>
                  <a:pt x="252538" y="1489631"/>
                </a:lnTo>
                <a:lnTo>
                  <a:pt x="343990" y="1453076"/>
                </a:lnTo>
                <a:lnTo>
                  <a:pt x="459508" y="1421090"/>
                </a:lnTo>
                <a:lnTo>
                  <a:pt x="531706" y="1329702"/>
                </a:lnTo>
                <a:lnTo>
                  <a:pt x="579838" y="1050967"/>
                </a:lnTo>
                <a:lnTo>
                  <a:pt x="608718" y="804218"/>
                </a:lnTo>
                <a:lnTo>
                  <a:pt x="608718" y="566608"/>
                </a:lnTo>
                <a:lnTo>
                  <a:pt x="608718" y="324429"/>
                </a:lnTo>
                <a:lnTo>
                  <a:pt x="690542" y="159930"/>
                </a:lnTo>
                <a:lnTo>
                  <a:pt x="781994" y="73111"/>
                </a:lnTo>
                <a:lnTo>
                  <a:pt x="907138" y="41125"/>
                </a:lnTo>
                <a:lnTo>
                  <a:pt x="1017843" y="365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C3B1E3-4254-E8E4-BA5F-30DCAB21834E}"/>
              </a:ext>
            </a:extLst>
          </p:cNvPr>
          <p:cNvSpPr txBox="1"/>
          <p:nvPr/>
        </p:nvSpPr>
        <p:spPr>
          <a:xfrm>
            <a:off x="4874799" y="-1143249"/>
            <a:ext cx="2475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Питинова Дарья</a:t>
            </a:r>
          </a:p>
          <a:p>
            <a:pPr algn="ctr"/>
            <a:r>
              <a:rPr lang="ru-RU" dirty="0"/>
              <a:t>Лидер проекта</a:t>
            </a:r>
          </a:p>
          <a:p>
            <a:pPr algn="ctr"/>
            <a:r>
              <a:rPr lang="ru-RU" dirty="0"/>
              <a:t>Дизайнер презентаций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0978B-C449-126C-9956-8EE696CD5767}"/>
              </a:ext>
            </a:extLst>
          </p:cNvPr>
          <p:cNvSpPr txBox="1"/>
          <p:nvPr/>
        </p:nvSpPr>
        <p:spPr>
          <a:xfrm>
            <a:off x="8983707" y="-1143249"/>
            <a:ext cx="187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Симаков Максим</a:t>
            </a:r>
          </a:p>
          <a:p>
            <a:pPr algn="ctr"/>
            <a:r>
              <a:rPr lang="ru-RU" dirty="0"/>
              <a:t>Аналитик</a:t>
            </a:r>
            <a:br>
              <a:rPr lang="ru-RU" dirty="0"/>
            </a:br>
            <a:r>
              <a:rPr lang="ru-RU" dirty="0"/>
              <a:t>Спикер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41916-DDB4-5465-A4EE-63CE08267507}"/>
              </a:ext>
            </a:extLst>
          </p:cNvPr>
          <p:cNvSpPr txBox="1"/>
          <p:nvPr/>
        </p:nvSpPr>
        <p:spPr>
          <a:xfrm>
            <a:off x="1390726" y="-1143249"/>
            <a:ext cx="1722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Рогуля Роман</a:t>
            </a:r>
          </a:p>
          <a:p>
            <a:pPr algn="ctr"/>
            <a:r>
              <a:rPr lang="ru-RU" dirty="0"/>
              <a:t>Генератор идей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A4FFC-2D2A-4E1B-F636-AB8A701148CC}"/>
              </a:ext>
            </a:extLst>
          </p:cNvPr>
          <p:cNvSpPr txBox="1"/>
          <p:nvPr/>
        </p:nvSpPr>
        <p:spPr>
          <a:xfrm>
            <a:off x="2637986" y="-6552926"/>
            <a:ext cx="880696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/>
              <a:t>Команда проекта</a:t>
            </a:r>
          </a:p>
          <a:p>
            <a:r>
              <a:rPr lang="ru-RU" sz="2400" b="1" dirty="0"/>
              <a:t>Команда </a:t>
            </a:r>
            <a:r>
              <a:rPr lang="ru-RU" sz="2400" b="1" dirty="0" err="1"/>
              <a:t>пераокурсников</a:t>
            </a:r>
            <a:r>
              <a:rPr lang="ru-RU" sz="2400" b="1" dirty="0"/>
              <a:t>, специализирующихся на разработке </a:t>
            </a:r>
            <a:br>
              <a:rPr lang="ru-RU" sz="2400" b="1" dirty="0"/>
            </a:br>
            <a:r>
              <a:rPr lang="ru-RU" sz="2400" b="1" dirty="0"/>
              <a:t>систем естественной вентиляции</a:t>
            </a:r>
            <a:endParaRPr lang="ru-RU" sz="2400" dirty="0"/>
          </a:p>
        </p:txBody>
      </p:sp>
      <p:sp>
        <p:nvSpPr>
          <p:cNvPr id="16" name="Стрелка: изогнутая 15">
            <a:extLst>
              <a:ext uri="{FF2B5EF4-FFF2-40B4-BE49-F238E27FC236}">
                <a16:creationId xmlns:a16="http://schemas.microsoft.com/office/drawing/2014/main" id="{9D3BAE54-B821-0B48-39E6-E10B91C9907E}"/>
              </a:ext>
            </a:extLst>
          </p:cNvPr>
          <p:cNvSpPr/>
          <p:nvPr/>
        </p:nvSpPr>
        <p:spPr>
          <a:xfrm>
            <a:off x="616146" y="-6136434"/>
            <a:ext cx="2021840" cy="810228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DF8F2-4DEE-9934-E0F3-FF57B3CAFD40}"/>
              </a:ext>
            </a:extLst>
          </p:cNvPr>
          <p:cNvSpPr txBox="1"/>
          <p:nvPr/>
        </p:nvSpPr>
        <p:spPr>
          <a:xfrm>
            <a:off x="6096000" y="3648919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Появилась необходимость разработки инженерных конструкций систем вентиляции с целью повышения воздухообмена в помещении для поддержания благоприятного микроклимата</a:t>
            </a:r>
          </a:p>
        </p:txBody>
      </p:sp>
    </p:spTree>
    <p:extLst>
      <p:ext uri="{BB962C8B-B14F-4D97-AF65-F5344CB8AC3E}">
        <p14:creationId xmlns:p14="http://schemas.microsoft.com/office/powerpoint/2010/main" val="511769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8727440" y="2188031"/>
            <a:ext cx="3057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2401719" y="1843950"/>
            <a:ext cx="7388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5828634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-11784687" y="-1"/>
            <a:ext cx="121920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6733034" y="-6529"/>
            <a:ext cx="3057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407313" y="-350610"/>
            <a:ext cx="7388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01247-18BB-3F3E-B6D0-FE4A1453DF1E}"/>
              </a:ext>
            </a:extLst>
          </p:cNvPr>
          <p:cNvSpPr txBox="1"/>
          <p:nvPr/>
        </p:nvSpPr>
        <p:spPr>
          <a:xfrm>
            <a:off x="678491" y="3592248"/>
            <a:ext cx="10835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9C6E5-D2A1-6D1A-AD2C-F85823547DFE}"/>
              </a:ext>
            </a:extLst>
          </p:cNvPr>
          <p:cNvSpPr txBox="1"/>
          <p:nvPr/>
        </p:nvSpPr>
        <p:spPr>
          <a:xfrm>
            <a:off x="-11270488" y="2742443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26002-F7F6-5830-D27F-70386E08A071}"/>
              </a:ext>
            </a:extLst>
          </p:cNvPr>
          <p:cNvSpPr txBox="1"/>
          <p:nvPr/>
        </p:nvSpPr>
        <p:spPr>
          <a:xfrm>
            <a:off x="-7108573" y="2973275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</p:spTree>
    <p:extLst>
      <p:ext uri="{BB962C8B-B14F-4D97-AF65-F5344CB8AC3E}">
        <p14:creationId xmlns:p14="http://schemas.microsoft.com/office/powerpoint/2010/main" val="2270534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1" y="-1"/>
            <a:ext cx="6293700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0550342" y="2034468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6937855" y="1772947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742443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2973275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6D0B0-1F44-0168-F69F-D75B683C7938}"/>
              </a:ext>
            </a:extLst>
          </p:cNvPr>
          <p:cNvSpPr txBox="1"/>
          <p:nvPr/>
        </p:nvSpPr>
        <p:spPr>
          <a:xfrm>
            <a:off x="6937855" y="3711939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CE3EB65-EDDA-86C7-6E75-EB892211CEBF}"/>
              </a:ext>
            </a:extLst>
          </p:cNvPr>
          <p:cNvSpPr/>
          <p:nvPr/>
        </p:nvSpPr>
        <p:spPr>
          <a:xfrm>
            <a:off x="-3303819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44499-D032-05F9-DCF0-DD40477E9213}"/>
              </a:ext>
            </a:extLst>
          </p:cNvPr>
          <p:cNvSpPr txBox="1"/>
          <p:nvPr/>
        </p:nvSpPr>
        <p:spPr>
          <a:xfrm>
            <a:off x="-6190891" y="4342187"/>
            <a:ext cx="68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404060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937855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0550342" y="2034468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6937855" y="1772947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03287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434119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1936450-A918-DE62-1D1B-BE092581DBEA}"/>
              </a:ext>
            </a:extLst>
          </p:cNvPr>
          <p:cNvSpPr/>
          <p:nvPr/>
        </p:nvSpPr>
        <p:spPr>
          <a:xfrm>
            <a:off x="2970784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FD4F-E3EA-9322-EDEF-71277AAD8784}"/>
              </a:ext>
            </a:extLst>
          </p:cNvPr>
          <p:cNvSpPr txBox="1"/>
          <p:nvPr/>
        </p:nvSpPr>
        <p:spPr>
          <a:xfrm>
            <a:off x="83712" y="4342187"/>
            <a:ext cx="68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F0EEE20-ECF1-9A67-8BAB-BF1298D15CEB}"/>
              </a:ext>
            </a:extLst>
          </p:cNvPr>
          <p:cNvSpPr/>
          <p:nvPr/>
        </p:nvSpPr>
        <p:spPr>
          <a:xfrm>
            <a:off x="-3883359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72E676-821C-2FEC-1226-389D566527DF}"/>
              </a:ext>
            </a:extLst>
          </p:cNvPr>
          <p:cNvSpPr txBox="1"/>
          <p:nvPr/>
        </p:nvSpPr>
        <p:spPr>
          <a:xfrm>
            <a:off x="-6770431" y="4342187"/>
            <a:ext cx="685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условия для создания микроклимата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52BBA-F441-14D9-C224-9D907DD32503}"/>
              </a:ext>
            </a:extLst>
          </p:cNvPr>
          <p:cNvSpPr txBox="1"/>
          <p:nvPr/>
        </p:nvSpPr>
        <p:spPr>
          <a:xfrm>
            <a:off x="6937855" y="3711939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</p:spTree>
    <p:extLst>
      <p:ext uri="{BB962C8B-B14F-4D97-AF65-F5344CB8AC3E}">
        <p14:creationId xmlns:p14="http://schemas.microsoft.com/office/powerpoint/2010/main" val="1168475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D8CE2-6D12-BF5B-4A07-DFBCF7B09ED8}"/>
              </a:ext>
            </a:extLst>
          </p:cNvPr>
          <p:cNvSpPr/>
          <p:nvPr/>
        </p:nvSpPr>
        <p:spPr>
          <a:xfrm>
            <a:off x="0" y="0"/>
            <a:ext cx="6937855" cy="6858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9011F-3265-8C6F-35DB-F75BC0B98209}"/>
              </a:ext>
            </a:extLst>
          </p:cNvPr>
          <p:cNvSpPr txBox="1"/>
          <p:nvPr/>
        </p:nvSpPr>
        <p:spPr>
          <a:xfrm>
            <a:off x="10550342" y="292143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9A483-C638-4A48-EE09-94CAC98B24A8}"/>
              </a:ext>
            </a:extLst>
          </p:cNvPr>
          <p:cNvSpPr txBox="1"/>
          <p:nvPr/>
        </p:nvSpPr>
        <p:spPr>
          <a:xfrm>
            <a:off x="6937855" y="30622"/>
            <a:ext cx="4590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71F4-E882-D702-E05A-20F8EBAEA3D6}"/>
              </a:ext>
            </a:extLst>
          </p:cNvPr>
          <p:cNvSpPr txBox="1"/>
          <p:nvPr/>
        </p:nvSpPr>
        <p:spPr>
          <a:xfrm>
            <a:off x="452589" y="203287"/>
            <a:ext cx="443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3048F-1237-F0F8-8066-16C7D401F789}"/>
              </a:ext>
            </a:extLst>
          </p:cNvPr>
          <p:cNvSpPr txBox="1"/>
          <p:nvPr/>
        </p:nvSpPr>
        <p:spPr>
          <a:xfrm>
            <a:off x="4614504" y="434119"/>
            <a:ext cx="1622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76192AE-A180-C9B5-5DE6-FC71160D6853}"/>
              </a:ext>
            </a:extLst>
          </p:cNvPr>
          <p:cNvSpPr/>
          <p:nvPr/>
        </p:nvSpPr>
        <p:spPr>
          <a:xfrm>
            <a:off x="6992698" y="3226896"/>
            <a:ext cx="720000" cy="72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E7BD2-16B2-A109-8893-7224887B80C3}"/>
              </a:ext>
            </a:extLst>
          </p:cNvPr>
          <p:cNvSpPr txBox="1"/>
          <p:nvPr/>
        </p:nvSpPr>
        <p:spPr>
          <a:xfrm>
            <a:off x="7352698" y="3082149"/>
            <a:ext cx="525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Определить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достоинства и недостатки современных технологий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EB7A33B-C239-9DF7-8E5D-A94692E33131}"/>
              </a:ext>
            </a:extLst>
          </p:cNvPr>
          <p:cNvSpPr/>
          <p:nvPr/>
        </p:nvSpPr>
        <p:spPr>
          <a:xfrm>
            <a:off x="2970784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EC61B-82A6-E189-62B2-3F35B86F5D38}"/>
              </a:ext>
            </a:extLst>
          </p:cNvPr>
          <p:cNvSpPr txBox="1"/>
          <p:nvPr/>
        </p:nvSpPr>
        <p:spPr>
          <a:xfrm>
            <a:off x="83712" y="4342187"/>
            <a:ext cx="685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Рассчитать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оптимальные </a:t>
            </a:r>
            <a:b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условия для создания оптимального микроклимата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F557E99-D169-21A8-D98A-B32C61A15E5E}"/>
              </a:ext>
            </a:extLst>
          </p:cNvPr>
          <p:cNvSpPr/>
          <p:nvPr/>
        </p:nvSpPr>
        <p:spPr>
          <a:xfrm>
            <a:off x="-3274081" y="2889000"/>
            <a:ext cx="1080000" cy="1080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1C917-FC6C-A371-4E1B-79B84ABBF876}"/>
              </a:ext>
            </a:extLst>
          </p:cNvPr>
          <p:cNvSpPr txBox="1"/>
          <p:nvPr/>
        </p:nvSpPr>
        <p:spPr>
          <a:xfrm>
            <a:off x="-6203009" y="4342188"/>
            <a:ext cx="6854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Разработать</a:t>
            </a:r>
            <a:r>
              <a:rPr lang="ru-RU" sz="3000" dirty="0">
                <a:latin typeface="Verdana" panose="020B0604030504040204" pitchFamily="34" charset="0"/>
                <a:ea typeface="Verdana" panose="020B0604030504040204" pitchFamily="34" charset="0"/>
              </a:rPr>
              <a:t> элементы вентиляции с учетом произведённых расчетов и определенных условий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DA5216-F8AA-71F7-2B91-A1619D604128}"/>
              </a:ext>
            </a:extLst>
          </p:cNvPr>
          <p:cNvSpPr txBox="1"/>
          <p:nvPr/>
        </p:nvSpPr>
        <p:spPr>
          <a:xfrm>
            <a:off x="6956953" y="1958676"/>
            <a:ext cx="523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КОФМОРТНУЮ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СРЕДУ ПРОЖИВАНИЯ В КВАРТИРЕ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ЗА СЧЕТ ОБЕСПЕЧЕНИЯ ТРЕБУЕМОГО УРОВНЯ ВОЗДУХООБМЕНА</a:t>
            </a:r>
          </a:p>
        </p:txBody>
      </p:sp>
    </p:spTree>
    <p:extLst>
      <p:ext uri="{BB962C8B-B14F-4D97-AF65-F5344CB8AC3E}">
        <p14:creationId xmlns:p14="http://schemas.microsoft.com/office/powerpoint/2010/main" val="1683018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638</Words>
  <Application>Microsoft Office PowerPoint</Application>
  <PresentationFormat>Широкоэкранный</PresentationFormat>
  <Paragraphs>171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Питинова Дарья С.</dc:creator>
  <cp:lastModifiedBy>Питинова Дарья С.</cp:lastModifiedBy>
  <cp:revision>5</cp:revision>
  <dcterms:created xsi:type="dcterms:W3CDTF">2024-04-10T19:49:18Z</dcterms:created>
  <dcterms:modified xsi:type="dcterms:W3CDTF">2024-04-14T20:32:48Z</dcterms:modified>
</cp:coreProperties>
</file>